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99" r:id="rId2"/>
    <p:sldId id="297" r:id="rId3"/>
    <p:sldId id="302" r:id="rId4"/>
    <p:sldId id="303" r:id="rId5"/>
    <p:sldId id="304" r:id="rId6"/>
    <p:sldId id="305" r:id="rId7"/>
    <p:sldId id="306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41" autoAdjust="0"/>
  </p:normalViewPr>
  <p:slideViewPr>
    <p:cSldViewPr snapToGrid="0">
      <p:cViewPr varScale="1">
        <p:scale>
          <a:sx n="78" d="100"/>
          <a:sy n="78" d="100"/>
        </p:scale>
        <p:origin x="87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962E43C-1636-4895-8C28-56B6C1C24F22}" type="doc">
      <dgm:prSet loTypeId="urn:microsoft.com/office/officeart/2005/8/layout/hierarchy1" loCatId="hierarchy" qsTypeId="urn:microsoft.com/office/officeart/2005/8/quickstyle/simple4" qsCatId="simple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1BCE683F-B01E-4ABB-B9BB-0CD3A357E2E2}">
      <dgm:prSet phldrT="[Text]"/>
      <dgm:spPr/>
      <dgm:t>
        <a:bodyPr/>
        <a:lstStyle/>
        <a:p>
          <a:r>
            <a:rPr lang="en-US" dirty="0"/>
            <a:t>Types o Data</a:t>
          </a:r>
        </a:p>
      </dgm:t>
    </dgm:pt>
    <dgm:pt modelId="{064EB3CB-C880-4C69-8919-E21690D86E6F}" type="parTrans" cxnId="{68D204B1-63DB-452D-8EC7-FB05B33DD6DA}">
      <dgm:prSet/>
      <dgm:spPr/>
      <dgm:t>
        <a:bodyPr/>
        <a:lstStyle/>
        <a:p>
          <a:endParaRPr lang="en-US"/>
        </a:p>
      </dgm:t>
    </dgm:pt>
    <dgm:pt modelId="{9A594517-5F2F-48FF-9EE7-B675D5522F69}" type="sibTrans" cxnId="{68D204B1-63DB-452D-8EC7-FB05B33DD6DA}">
      <dgm:prSet/>
      <dgm:spPr/>
      <dgm:t>
        <a:bodyPr/>
        <a:lstStyle/>
        <a:p>
          <a:endParaRPr lang="en-US"/>
        </a:p>
      </dgm:t>
    </dgm:pt>
    <dgm:pt modelId="{F676D2AE-C36D-4337-B352-17DB04A33E92}">
      <dgm:prSet phldrT="[Text]"/>
      <dgm:spPr/>
      <dgm:t>
        <a:bodyPr/>
        <a:lstStyle/>
        <a:p>
          <a:r>
            <a:rPr lang="en-US" dirty="0"/>
            <a:t>Categorical </a:t>
          </a:r>
        </a:p>
      </dgm:t>
    </dgm:pt>
    <dgm:pt modelId="{8019AF15-AB01-45B2-97B8-88583A9E5FE7}" type="parTrans" cxnId="{4196F372-FDCD-425C-9ED6-59B784D03996}">
      <dgm:prSet/>
      <dgm:spPr/>
      <dgm:t>
        <a:bodyPr/>
        <a:lstStyle/>
        <a:p>
          <a:endParaRPr lang="en-US"/>
        </a:p>
      </dgm:t>
    </dgm:pt>
    <dgm:pt modelId="{DE74650A-60A8-42B8-897D-E83BF1CDD832}" type="sibTrans" cxnId="{4196F372-FDCD-425C-9ED6-59B784D03996}">
      <dgm:prSet/>
      <dgm:spPr/>
      <dgm:t>
        <a:bodyPr/>
        <a:lstStyle/>
        <a:p>
          <a:endParaRPr lang="en-US"/>
        </a:p>
      </dgm:t>
    </dgm:pt>
    <dgm:pt modelId="{6EB17E3B-E5C8-4B6A-B17F-79DADDA72661}">
      <dgm:prSet phldrT="[Text]"/>
      <dgm:spPr/>
      <dgm:t>
        <a:bodyPr/>
        <a:lstStyle/>
        <a:p>
          <a:r>
            <a:rPr lang="en-US" dirty="0"/>
            <a:t>Nominal</a:t>
          </a:r>
        </a:p>
      </dgm:t>
    </dgm:pt>
    <dgm:pt modelId="{9CA52F65-0A66-4D7A-81FD-62F2D3E867B2}" type="parTrans" cxnId="{93D8EA94-26FD-4FA3-AE72-E89A8FA6C60F}">
      <dgm:prSet/>
      <dgm:spPr/>
      <dgm:t>
        <a:bodyPr/>
        <a:lstStyle/>
        <a:p>
          <a:endParaRPr lang="en-US"/>
        </a:p>
      </dgm:t>
    </dgm:pt>
    <dgm:pt modelId="{4D7B6016-65CC-48D7-89B8-0796508DCDE1}" type="sibTrans" cxnId="{93D8EA94-26FD-4FA3-AE72-E89A8FA6C60F}">
      <dgm:prSet/>
      <dgm:spPr/>
      <dgm:t>
        <a:bodyPr/>
        <a:lstStyle/>
        <a:p>
          <a:endParaRPr lang="en-US"/>
        </a:p>
      </dgm:t>
    </dgm:pt>
    <dgm:pt modelId="{688885FD-ADE4-4683-AAFD-0502CA60DEC0}">
      <dgm:prSet phldrT="[Text]"/>
      <dgm:spPr/>
      <dgm:t>
        <a:bodyPr/>
        <a:lstStyle/>
        <a:p>
          <a:r>
            <a:rPr lang="en-US" dirty="0"/>
            <a:t>Ordinal</a:t>
          </a:r>
        </a:p>
      </dgm:t>
    </dgm:pt>
    <dgm:pt modelId="{12455030-62E4-4A7B-9B63-348A8482A3F5}" type="parTrans" cxnId="{4965D4DE-49BD-4E28-81A5-272DD8E4CC0D}">
      <dgm:prSet/>
      <dgm:spPr/>
      <dgm:t>
        <a:bodyPr/>
        <a:lstStyle/>
        <a:p>
          <a:endParaRPr lang="en-US"/>
        </a:p>
      </dgm:t>
    </dgm:pt>
    <dgm:pt modelId="{1D0C02B4-54A2-4B25-92C4-4AC0CDAB5D0D}" type="sibTrans" cxnId="{4965D4DE-49BD-4E28-81A5-272DD8E4CC0D}">
      <dgm:prSet/>
      <dgm:spPr/>
      <dgm:t>
        <a:bodyPr/>
        <a:lstStyle/>
        <a:p>
          <a:endParaRPr lang="en-US"/>
        </a:p>
      </dgm:t>
    </dgm:pt>
    <dgm:pt modelId="{DBD649A5-A6F3-4475-8B37-EF997602E58A}">
      <dgm:prSet phldrT="[Text]"/>
      <dgm:spPr/>
      <dgm:t>
        <a:bodyPr/>
        <a:lstStyle/>
        <a:p>
          <a:r>
            <a:rPr lang="en-US" dirty="0"/>
            <a:t>Numerical </a:t>
          </a:r>
        </a:p>
      </dgm:t>
    </dgm:pt>
    <dgm:pt modelId="{76BE1F86-8FEB-4F3F-8507-E1C700A80BD0}" type="parTrans" cxnId="{855D7BCD-5646-4B08-8E0D-106D32702B9A}">
      <dgm:prSet/>
      <dgm:spPr/>
      <dgm:t>
        <a:bodyPr/>
        <a:lstStyle/>
        <a:p>
          <a:endParaRPr lang="en-US"/>
        </a:p>
      </dgm:t>
    </dgm:pt>
    <dgm:pt modelId="{1F1C29FE-A461-41AC-BD7F-8CF65E43E958}" type="sibTrans" cxnId="{855D7BCD-5646-4B08-8E0D-106D32702B9A}">
      <dgm:prSet/>
      <dgm:spPr/>
      <dgm:t>
        <a:bodyPr/>
        <a:lstStyle/>
        <a:p>
          <a:endParaRPr lang="en-US"/>
        </a:p>
      </dgm:t>
    </dgm:pt>
    <dgm:pt modelId="{2BFDC5E8-2865-454C-A7C5-B38409415E7A}">
      <dgm:prSet phldrT="[Text]"/>
      <dgm:spPr/>
      <dgm:t>
        <a:bodyPr/>
        <a:lstStyle/>
        <a:p>
          <a:r>
            <a:rPr lang="en-US" dirty="0"/>
            <a:t>Interval </a:t>
          </a:r>
        </a:p>
      </dgm:t>
    </dgm:pt>
    <dgm:pt modelId="{ED1E8078-5F19-4E74-B659-7FE891A70968}" type="parTrans" cxnId="{918F0B26-D577-4D3D-A5A1-9C9ED2873074}">
      <dgm:prSet/>
      <dgm:spPr/>
      <dgm:t>
        <a:bodyPr/>
        <a:lstStyle/>
        <a:p>
          <a:endParaRPr lang="en-US"/>
        </a:p>
      </dgm:t>
    </dgm:pt>
    <dgm:pt modelId="{16670B99-1042-4B8E-9A79-9FDDB5735B8C}" type="sibTrans" cxnId="{918F0B26-D577-4D3D-A5A1-9C9ED2873074}">
      <dgm:prSet/>
      <dgm:spPr/>
      <dgm:t>
        <a:bodyPr/>
        <a:lstStyle/>
        <a:p>
          <a:endParaRPr lang="en-US"/>
        </a:p>
      </dgm:t>
    </dgm:pt>
    <dgm:pt modelId="{14394170-1070-4508-B114-02317B7916EB}">
      <dgm:prSet/>
      <dgm:spPr/>
      <dgm:t>
        <a:bodyPr/>
        <a:lstStyle/>
        <a:p>
          <a:r>
            <a:rPr lang="en-US" dirty="0"/>
            <a:t>Ratio</a:t>
          </a:r>
        </a:p>
      </dgm:t>
    </dgm:pt>
    <dgm:pt modelId="{2E8C019B-A0A6-462B-B5E1-4F7210F320CA}" type="parTrans" cxnId="{3488CDEF-3174-4177-8B9D-7948F28AE533}">
      <dgm:prSet/>
      <dgm:spPr/>
      <dgm:t>
        <a:bodyPr/>
        <a:lstStyle/>
        <a:p>
          <a:endParaRPr lang="en-US"/>
        </a:p>
      </dgm:t>
    </dgm:pt>
    <dgm:pt modelId="{20BDFA98-46AB-4842-A218-99BB77BAB398}" type="sibTrans" cxnId="{3488CDEF-3174-4177-8B9D-7948F28AE533}">
      <dgm:prSet/>
      <dgm:spPr/>
      <dgm:t>
        <a:bodyPr/>
        <a:lstStyle/>
        <a:p>
          <a:endParaRPr lang="en-US"/>
        </a:p>
      </dgm:t>
    </dgm:pt>
    <dgm:pt modelId="{AA18EAD5-9659-4DBE-8ADD-305D141A5CAD}" type="pres">
      <dgm:prSet presAssocID="{D962E43C-1636-4895-8C28-56B6C1C24F22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39E0F6FD-8A4A-4127-92B8-02BAAF8FBD52}" type="pres">
      <dgm:prSet presAssocID="{1BCE683F-B01E-4ABB-B9BB-0CD3A357E2E2}" presName="hierRoot1" presStyleCnt="0"/>
      <dgm:spPr/>
    </dgm:pt>
    <dgm:pt modelId="{44204EE5-0D00-49A2-9FF5-0D68018C40C7}" type="pres">
      <dgm:prSet presAssocID="{1BCE683F-B01E-4ABB-B9BB-0CD3A357E2E2}" presName="composite" presStyleCnt="0"/>
      <dgm:spPr/>
    </dgm:pt>
    <dgm:pt modelId="{2BFBF4E5-295C-4C47-9602-E60E0B6757E9}" type="pres">
      <dgm:prSet presAssocID="{1BCE683F-B01E-4ABB-B9BB-0CD3A357E2E2}" presName="background" presStyleLbl="node0" presStyleIdx="0" presStyleCnt="1"/>
      <dgm:spPr/>
    </dgm:pt>
    <dgm:pt modelId="{FC7F6537-6D56-4585-ADC1-E21415E6AD3F}" type="pres">
      <dgm:prSet presAssocID="{1BCE683F-B01E-4ABB-B9BB-0CD3A357E2E2}" presName="text" presStyleLbl="fgAcc0" presStyleIdx="0" presStyleCnt="1">
        <dgm:presLayoutVars>
          <dgm:chPref val="3"/>
        </dgm:presLayoutVars>
      </dgm:prSet>
      <dgm:spPr/>
    </dgm:pt>
    <dgm:pt modelId="{76C0315D-9B6D-4775-9485-6B065F616F87}" type="pres">
      <dgm:prSet presAssocID="{1BCE683F-B01E-4ABB-B9BB-0CD3A357E2E2}" presName="hierChild2" presStyleCnt="0"/>
      <dgm:spPr/>
    </dgm:pt>
    <dgm:pt modelId="{0119B489-A341-4B04-9DC0-32069149672B}" type="pres">
      <dgm:prSet presAssocID="{8019AF15-AB01-45B2-97B8-88583A9E5FE7}" presName="Name10" presStyleLbl="parChTrans1D2" presStyleIdx="0" presStyleCnt="2"/>
      <dgm:spPr/>
    </dgm:pt>
    <dgm:pt modelId="{1B0DE302-D4E6-4AC9-9499-4C7F2522F841}" type="pres">
      <dgm:prSet presAssocID="{F676D2AE-C36D-4337-B352-17DB04A33E92}" presName="hierRoot2" presStyleCnt="0"/>
      <dgm:spPr/>
    </dgm:pt>
    <dgm:pt modelId="{9D5D898D-60D2-4D8D-AE41-B0BD6412E44C}" type="pres">
      <dgm:prSet presAssocID="{F676D2AE-C36D-4337-B352-17DB04A33E92}" presName="composite2" presStyleCnt="0"/>
      <dgm:spPr/>
    </dgm:pt>
    <dgm:pt modelId="{9308E5EB-641E-491B-B555-1936D9142974}" type="pres">
      <dgm:prSet presAssocID="{F676D2AE-C36D-4337-B352-17DB04A33E92}" presName="background2" presStyleLbl="node2" presStyleIdx="0" presStyleCnt="2"/>
      <dgm:spPr/>
    </dgm:pt>
    <dgm:pt modelId="{EFB84B40-F0FE-4B72-96A8-156CCC87896F}" type="pres">
      <dgm:prSet presAssocID="{F676D2AE-C36D-4337-B352-17DB04A33E92}" presName="text2" presStyleLbl="fgAcc2" presStyleIdx="0" presStyleCnt="2">
        <dgm:presLayoutVars>
          <dgm:chPref val="3"/>
        </dgm:presLayoutVars>
      </dgm:prSet>
      <dgm:spPr/>
    </dgm:pt>
    <dgm:pt modelId="{3AFC478F-F82E-4588-A2F2-A17983AF894F}" type="pres">
      <dgm:prSet presAssocID="{F676D2AE-C36D-4337-B352-17DB04A33E92}" presName="hierChild3" presStyleCnt="0"/>
      <dgm:spPr/>
    </dgm:pt>
    <dgm:pt modelId="{6109E387-EE85-4C06-AA17-1667D2815DAD}" type="pres">
      <dgm:prSet presAssocID="{9CA52F65-0A66-4D7A-81FD-62F2D3E867B2}" presName="Name17" presStyleLbl="parChTrans1D3" presStyleIdx="0" presStyleCnt="4"/>
      <dgm:spPr/>
    </dgm:pt>
    <dgm:pt modelId="{A435D34B-1161-40D1-9F98-39EF1C2895E6}" type="pres">
      <dgm:prSet presAssocID="{6EB17E3B-E5C8-4B6A-B17F-79DADDA72661}" presName="hierRoot3" presStyleCnt="0"/>
      <dgm:spPr/>
    </dgm:pt>
    <dgm:pt modelId="{CEA6C524-25C5-4142-87F1-A4A11DCA6E94}" type="pres">
      <dgm:prSet presAssocID="{6EB17E3B-E5C8-4B6A-B17F-79DADDA72661}" presName="composite3" presStyleCnt="0"/>
      <dgm:spPr/>
    </dgm:pt>
    <dgm:pt modelId="{20EDC7C0-6DD8-49BA-98AD-4F27030672D2}" type="pres">
      <dgm:prSet presAssocID="{6EB17E3B-E5C8-4B6A-B17F-79DADDA72661}" presName="background3" presStyleLbl="node3" presStyleIdx="0" presStyleCnt="4"/>
      <dgm:spPr/>
    </dgm:pt>
    <dgm:pt modelId="{AB419018-539E-4140-B9B9-CC7FE9234BF2}" type="pres">
      <dgm:prSet presAssocID="{6EB17E3B-E5C8-4B6A-B17F-79DADDA72661}" presName="text3" presStyleLbl="fgAcc3" presStyleIdx="0" presStyleCnt="4">
        <dgm:presLayoutVars>
          <dgm:chPref val="3"/>
        </dgm:presLayoutVars>
      </dgm:prSet>
      <dgm:spPr/>
    </dgm:pt>
    <dgm:pt modelId="{EFDAF592-4343-4B70-B279-77D789D6C790}" type="pres">
      <dgm:prSet presAssocID="{6EB17E3B-E5C8-4B6A-B17F-79DADDA72661}" presName="hierChild4" presStyleCnt="0"/>
      <dgm:spPr/>
    </dgm:pt>
    <dgm:pt modelId="{48F63CEA-537F-40F9-9066-F5B5CB7428C6}" type="pres">
      <dgm:prSet presAssocID="{12455030-62E4-4A7B-9B63-348A8482A3F5}" presName="Name17" presStyleLbl="parChTrans1D3" presStyleIdx="1" presStyleCnt="4"/>
      <dgm:spPr/>
    </dgm:pt>
    <dgm:pt modelId="{BF9D026B-E0FB-4DA5-A1F0-367A1E0BA4E5}" type="pres">
      <dgm:prSet presAssocID="{688885FD-ADE4-4683-AAFD-0502CA60DEC0}" presName="hierRoot3" presStyleCnt="0"/>
      <dgm:spPr/>
    </dgm:pt>
    <dgm:pt modelId="{0B09CC10-B6FC-4E58-9355-9A970EECF551}" type="pres">
      <dgm:prSet presAssocID="{688885FD-ADE4-4683-AAFD-0502CA60DEC0}" presName="composite3" presStyleCnt="0"/>
      <dgm:spPr/>
    </dgm:pt>
    <dgm:pt modelId="{788C000A-8FDF-4BDC-8E98-5873AA1151D9}" type="pres">
      <dgm:prSet presAssocID="{688885FD-ADE4-4683-AAFD-0502CA60DEC0}" presName="background3" presStyleLbl="node3" presStyleIdx="1" presStyleCnt="4"/>
      <dgm:spPr/>
    </dgm:pt>
    <dgm:pt modelId="{43D7EE32-3B95-4964-B88A-4709C4D8BAFA}" type="pres">
      <dgm:prSet presAssocID="{688885FD-ADE4-4683-AAFD-0502CA60DEC0}" presName="text3" presStyleLbl="fgAcc3" presStyleIdx="1" presStyleCnt="4">
        <dgm:presLayoutVars>
          <dgm:chPref val="3"/>
        </dgm:presLayoutVars>
      </dgm:prSet>
      <dgm:spPr/>
    </dgm:pt>
    <dgm:pt modelId="{D89DDB5A-C70B-4FDC-A463-D5AE5F580C86}" type="pres">
      <dgm:prSet presAssocID="{688885FD-ADE4-4683-AAFD-0502CA60DEC0}" presName="hierChild4" presStyleCnt="0"/>
      <dgm:spPr/>
    </dgm:pt>
    <dgm:pt modelId="{E7F910BD-6DDB-4E75-91DA-EF6E2AAF3099}" type="pres">
      <dgm:prSet presAssocID="{76BE1F86-8FEB-4F3F-8507-E1C700A80BD0}" presName="Name10" presStyleLbl="parChTrans1D2" presStyleIdx="1" presStyleCnt="2"/>
      <dgm:spPr/>
    </dgm:pt>
    <dgm:pt modelId="{CD444DF1-1B52-48F5-8F69-B0E7097458D9}" type="pres">
      <dgm:prSet presAssocID="{DBD649A5-A6F3-4475-8B37-EF997602E58A}" presName="hierRoot2" presStyleCnt="0"/>
      <dgm:spPr/>
    </dgm:pt>
    <dgm:pt modelId="{793E859A-D6D0-4AD6-94D0-0CFAF32F5D96}" type="pres">
      <dgm:prSet presAssocID="{DBD649A5-A6F3-4475-8B37-EF997602E58A}" presName="composite2" presStyleCnt="0"/>
      <dgm:spPr/>
    </dgm:pt>
    <dgm:pt modelId="{4B197E8E-ACC3-4B21-A781-451B061A00FE}" type="pres">
      <dgm:prSet presAssocID="{DBD649A5-A6F3-4475-8B37-EF997602E58A}" presName="background2" presStyleLbl="node2" presStyleIdx="1" presStyleCnt="2"/>
      <dgm:spPr/>
    </dgm:pt>
    <dgm:pt modelId="{BF0BB5F1-6977-45B4-9CCB-FAACF98841A5}" type="pres">
      <dgm:prSet presAssocID="{DBD649A5-A6F3-4475-8B37-EF997602E58A}" presName="text2" presStyleLbl="fgAcc2" presStyleIdx="1" presStyleCnt="2">
        <dgm:presLayoutVars>
          <dgm:chPref val="3"/>
        </dgm:presLayoutVars>
      </dgm:prSet>
      <dgm:spPr/>
    </dgm:pt>
    <dgm:pt modelId="{CFDE0A80-F3CE-4B14-BA8A-B6C5CAD4D2D5}" type="pres">
      <dgm:prSet presAssocID="{DBD649A5-A6F3-4475-8B37-EF997602E58A}" presName="hierChild3" presStyleCnt="0"/>
      <dgm:spPr/>
    </dgm:pt>
    <dgm:pt modelId="{CF54E76A-5A22-4512-AA68-2B445079C5BD}" type="pres">
      <dgm:prSet presAssocID="{ED1E8078-5F19-4E74-B659-7FE891A70968}" presName="Name17" presStyleLbl="parChTrans1D3" presStyleIdx="2" presStyleCnt="4"/>
      <dgm:spPr/>
    </dgm:pt>
    <dgm:pt modelId="{05B5DBFF-B045-48A8-8CC6-A5B6907C4DDE}" type="pres">
      <dgm:prSet presAssocID="{2BFDC5E8-2865-454C-A7C5-B38409415E7A}" presName="hierRoot3" presStyleCnt="0"/>
      <dgm:spPr/>
    </dgm:pt>
    <dgm:pt modelId="{0CE08E0A-2379-4EE4-8166-4AA22145F0B1}" type="pres">
      <dgm:prSet presAssocID="{2BFDC5E8-2865-454C-A7C5-B38409415E7A}" presName="composite3" presStyleCnt="0"/>
      <dgm:spPr/>
    </dgm:pt>
    <dgm:pt modelId="{CCAC5C5D-00F0-4BB0-A56C-301CC845FE3A}" type="pres">
      <dgm:prSet presAssocID="{2BFDC5E8-2865-454C-A7C5-B38409415E7A}" presName="background3" presStyleLbl="node3" presStyleIdx="2" presStyleCnt="4"/>
      <dgm:spPr/>
    </dgm:pt>
    <dgm:pt modelId="{75A25BEF-329B-4BF5-B8B5-764BD72B07D7}" type="pres">
      <dgm:prSet presAssocID="{2BFDC5E8-2865-454C-A7C5-B38409415E7A}" presName="text3" presStyleLbl="fgAcc3" presStyleIdx="2" presStyleCnt="4">
        <dgm:presLayoutVars>
          <dgm:chPref val="3"/>
        </dgm:presLayoutVars>
      </dgm:prSet>
      <dgm:spPr/>
    </dgm:pt>
    <dgm:pt modelId="{1960FDCB-015B-4030-A13E-6379F3AD2397}" type="pres">
      <dgm:prSet presAssocID="{2BFDC5E8-2865-454C-A7C5-B38409415E7A}" presName="hierChild4" presStyleCnt="0"/>
      <dgm:spPr/>
    </dgm:pt>
    <dgm:pt modelId="{8A164ADB-A02B-4138-AF1C-B52A8BADBF63}" type="pres">
      <dgm:prSet presAssocID="{2E8C019B-A0A6-462B-B5E1-4F7210F320CA}" presName="Name17" presStyleLbl="parChTrans1D3" presStyleIdx="3" presStyleCnt="4"/>
      <dgm:spPr/>
    </dgm:pt>
    <dgm:pt modelId="{A14897BF-2F53-4819-AEB6-691FA1E3C185}" type="pres">
      <dgm:prSet presAssocID="{14394170-1070-4508-B114-02317B7916EB}" presName="hierRoot3" presStyleCnt="0"/>
      <dgm:spPr/>
    </dgm:pt>
    <dgm:pt modelId="{42F7BFF5-BE6C-4139-B995-9504B813DEA2}" type="pres">
      <dgm:prSet presAssocID="{14394170-1070-4508-B114-02317B7916EB}" presName="composite3" presStyleCnt="0"/>
      <dgm:spPr/>
    </dgm:pt>
    <dgm:pt modelId="{94DEF7E3-E182-492B-AFF1-4C8D30EA2933}" type="pres">
      <dgm:prSet presAssocID="{14394170-1070-4508-B114-02317B7916EB}" presName="background3" presStyleLbl="node3" presStyleIdx="3" presStyleCnt="4"/>
      <dgm:spPr/>
    </dgm:pt>
    <dgm:pt modelId="{19D1D600-00D3-4ECC-A7D1-541FD779636A}" type="pres">
      <dgm:prSet presAssocID="{14394170-1070-4508-B114-02317B7916EB}" presName="text3" presStyleLbl="fgAcc3" presStyleIdx="3" presStyleCnt="4">
        <dgm:presLayoutVars>
          <dgm:chPref val="3"/>
        </dgm:presLayoutVars>
      </dgm:prSet>
      <dgm:spPr/>
    </dgm:pt>
    <dgm:pt modelId="{1AD5DC67-1773-46F8-A40F-D58D17A8665B}" type="pres">
      <dgm:prSet presAssocID="{14394170-1070-4508-B114-02317B7916EB}" presName="hierChild4" presStyleCnt="0"/>
      <dgm:spPr/>
    </dgm:pt>
  </dgm:ptLst>
  <dgm:cxnLst>
    <dgm:cxn modelId="{846A8023-4D68-44AC-A309-022E23AF8C9F}" type="presOf" srcId="{1BCE683F-B01E-4ABB-B9BB-0CD3A357E2E2}" destId="{FC7F6537-6D56-4585-ADC1-E21415E6AD3F}" srcOrd="0" destOrd="0" presId="urn:microsoft.com/office/officeart/2005/8/layout/hierarchy1"/>
    <dgm:cxn modelId="{174CC823-F6BF-466B-A059-D20252AE2DF4}" type="presOf" srcId="{D962E43C-1636-4895-8C28-56B6C1C24F22}" destId="{AA18EAD5-9659-4DBE-8ADD-305D141A5CAD}" srcOrd="0" destOrd="0" presId="urn:microsoft.com/office/officeart/2005/8/layout/hierarchy1"/>
    <dgm:cxn modelId="{918F0B26-D577-4D3D-A5A1-9C9ED2873074}" srcId="{DBD649A5-A6F3-4475-8B37-EF997602E58A}" destId="{2BFDC5E8-2865-454C-A7C5-B38409415E7A}" srcOrd="0" destOrd="0" parTransId="{ED1E8078-5F19-4E74-B659-7FE891A70968}" sibTransId="{16670B99-1042-4B8E-9A79-9FDDB5735B8C}"/>
    <dgm:cxn modelId="{D8A14C2A-5F8C-41C2-974B-024777218977}" type="presOf" srcId="{DBD649A5-A6F3-4475-8B37-EF997602E58A}" destId="{BF0BB5F1-6977-45B4-9CCB-FAACF98841A5}" srcOrd="0" destOrd="0" presId="urn:microsoft.com/office/officeart/2005/8/layout/hierarchy1"/>
    <dgm:cxn modelId="{5CEB3333-81E2-426C-852C-534B16D1BF58}" type="presOf" srcId="{14394170-1070-4508-B114-02317B7916EB}" destId="{19D1D600-00D3-4ECC-A7D1-541FD779636A}" srcOrd="0" destOrd="0" presId="urn:microsoft.com/office/officeart/2005/8/layout/hierarchy1"/>
    <dgm:cxn modelId="{299FA43D-ACC2-444F-B1E4-A652AA0215F6}" type="presOf" srcId="{2E8C019B-A0A6-462B-B5E1-4F7210F320CA}" destId="{8A164ADB-A02B-4138-AF1C-B52A8BADBF63}" srcOrd="0" destOrd="0" presId="urn:microsoft.com/office/officeart/2005/8/layout/hierarchy1"/>
    <dgm:cxn modelId="{27E7A260-A865-44F0-9447-6A211A50AAB7}" type="presOf" srcId="{9CA52F65-0A66-4D7A-81FD-62F2D3E867B2}" destId="{6109E387-EE85-4C06-AA17-1667D2815DAD}" srcOrd="0" destOrd="0" presId="urn:microsoft.com/office/officeart/2005/8/layout/hierarchy1"/>
    <dgm:cxn modelId="{C367D865-DDBD-42C5-BC32-1D45E5C3FA2D}" type="presOf" srcId="{6EB17E3B-E5C8-4B6A-B17F-79DADDA72661}" destId="{AB419018-539E-4140-B9B9-CC7FE9234BF2}" srcOrd="0" destOrd="0" presId="urn:microsoft.com/office/officeart/2005/8/layout/hierarchy1"/>
    <dgm:cxn modelId="{E48BF64E-23F2-4E54-BD01-8B9B9431140A}" type="presOf" srcId="{12455030-62E4-4A7B-9B63-348A8482A3F5}" destId="{48F63CEA-537F-40F9-9066-F5B5CB7428C6}" srcOrd="0" destOrd="0" presId="urn:microsoft.com/office/officeart/2005/8/layout/hierarchy1"/>
    <dgm:cxn modelId="{4196F372-FDCD-425C-9ED6-59B784D03996}" srcId="{1BCE683F-B01E-4ABB-B9BB-0CD3A357E2E2}" destId="{F676D2AE-C36D-4337-B352-17DB04A33E92}" srcOrd="0" destOrd="0" parTransId="{8019AF15-AB01-45B2-97B8-88583A9E5FE7}" sibTransId="{DE74650A-60A8-42B8-897D-E83BF1CDD832}"/>
    <dgm:cxn modelId="{B1193859-8B89-4738-9FDF-E1B21062A1E5}" type="presOf" srcId="{76BE1F86-8FEB-4F3F-8507-E1C700A80BD0}" destId="{E7F910BD-6DDB-4E75-91DA-EF6E2AAF3099}" srcOrd="0" destOrd="0" presId="urn:microsoft.com/office/officeart/2005/8/layout/hierarchy1"/>
    <dgm:cxn modelId="{93D8EA94-26FD-4FA3-AE72-E89A8FA6C60F}" srcId="{F676D2AE-C36D-4337-B352-17DB04A33E92}" destId="{6EB17E3B-E5C8-4B6A-B17F-79DADDA72661}" srcOrd="0" destOrd="0" parTransId="{9CA52F65-0A66-4D7A-81FD-62F2D3E867B2}" sibTransId="{4D7B6016-65CC-48D7-89B8-0796508DCDE1}"/>
    <dgm:cxn modelId="{DE2A74A7-E6B1-410B-9AB0-C30D320FDF12}" type="presOf" srcId="{ED1E8078-5F19-4E74-B659-7FE891A70968}" destId="{CF54E76A-5A22-4512-AA68-2B445079C5BD}" srcOrd="0" destOrd="0" presId="urn:microsoft.com/office/officeart/2005/8/layout/hierarchy1"/>
    <dgm:cxn modelId="{68D204B1-63DB-452D-8EC7-FB05B33DD6DA}" srcId="{D962E43C-1636-4895-8C28-56B6C1C24F22}" destId="{1BCE683F-B01E-4ABB-B9BB-0CD3A357E2E2}" srcOrd="0" destOrd="0" parTransId="{064EB3CB-C880-4C69-8919-E21690D86E6F}" sibTransId="{9A594517-5F2F-48FF-9EE7-B675D5522F69}"/>
    <dgm:cxn modelId="{739E57B1-8DCE-418B-BA87-620797CC4DA3}" type="presOf" srcId="{688885FD-ADE4-4683-AAFD-0502CA60DEC0}" destId="{43D7EE32-3B95-4964-B88A-4709C4D8BAFA}" srcOrd="0" destOrd="0" presId="urn:microsoft.com/office/officeart/2005/8/layout/hierarchy1"/>
    <dgm:cxn modelId="{3C359DCA-F84F-4CA5-A058-CD1E3CF7DFAC}" type="presOf" srcId="{2BFDC5E8-2865-454C-A7C5-B38409415E7A}" destId="{75A25BEF-329B-4BF5-B8B5-764BD72B07D7}" srcOrd="0" destOrd="0" presId="urn:microsoft.com/office/officeart/2005/8/layout/hierarchy1"/>
    <dgm:cxn modelId="{855D7BCD-5646-4B08-8E0D-106D32702B9A}" srcId="{1BCE683F-B01E-4ABB-B9BB-0CD3A357E2E2}" destId="{DBD649A5-A6F3-4475-8B37-EF997602E58A}" srcOrd="1" destOrd="0" parTransId="{76BE1F86-8FEB-4F3F-8507-E1C700A80BD0}" sibTransId="{1F1C29FE-A461-41AC-BD7F-8CF65E43E958}"/>
    <dgm:cxn modelId="{79A841DA-E8E9-4464-ABC4-E5EE00FB44FA}" type="presOf" srcId="{8019AF15-AB01-45B2-97B8-88583A9E5FE7}" destId="{0119B489-A341-4B04-9DC0-32069149672B}" srcOrd="0" destOrd="0" presId="urn:microsoft.com/office/officeart/2005/8/layout/hierarchy1"/>
    <dgm:cxn modelId="{4965D4DE-49BD-4E28-81A5-272DD8E4CC0D}" srcId="{F676D2AE-C36D-4337-B352-17DB04A33E92}" destId="{688885FD-ADE4-4683-AAFD-0502CA60DEC0}" srcOrd="1" destOrd="0" parTransId="{12455030-62E4-4A7B-9B63-348A8482A3F5}" sibTransId="{1D0C02B4-54A2-4B25-92C4-4AC0CDAB5D0D}"/>
    <dgm:cxn modelId="{30CC0DE6-B9EC-4777-8C5D-8929C3FCDD93}" type="presOf" srcId="{F676D2AE-C36D-4337-B352-17DB04A33E92}" destId="{EFB84B40-F0FE-4B72-96A8-156CCC87896F}" srcOrd="0" destOrd="0" presId="urn:microsoft.com/office/officeart/2005/8/layout/hierarchy1"/>
    <dgm:cxn modelId="{3488CDEF-3174-4177-8B9D-7948F28AE533}" srcId="{DBD649A5-A6F3-4475-8B37-EF997602E58A}" destId="{14394170-1070-4508-B114-02317B7916EB}" srcOrd="1" destOrd="0" parTransId="{2E8C019B-A0A6-462B-B5E1-4F7210F320CA}" sibTransId="{20BDFA98-46AB-4842-A218-99BB77BAB398}"/>
    <dgm:cxn modelId="{79FB39DB-8ACB-4C56-9F65-58125B3C6E2D}" type="presParOf" srcId="{AA18EAD5-9659-4DBE-8ADD-305D141A5CAD}" destId="{39E0F6FD-8A4A-4127-92B8-02BAAF8FBD52}" srcOrd="0" destOrd="0" presId="urn:microsoft.com/office/officeart/2005/8/layout/hierarchy1"/>
    <dgm:cxn modelId="{7F2256DA-A665-4EEC-A60E-759F1327B6EC}" type="presParOf" srcId="{39E0F6FD-8A4A-4127-92B8-02BAAF8FBD52}" destId="{44204EE5-0D00-49A2-9FF5-0D68018C40C7}" srcOrd="0" destOrd="0" presId="urn:microsoft.com/office/officeart/2005/8/layout/hierarchy1"/>
    <dgm:cxn modelId="{092CEA34-1C09-471D-8D57-CD62DB951473}" type="presParOf" srcId="{44204EE5-0D00-49A2-9FF5-0D68018C40C7}" destId="{2BFBF4E5-295C-4C47-9602-E60E0B6757E9}" srcOrd="0" destOrd="0" presId="urn:microsoft.com/office/officeart/2005/8/layout/hierarchy1"/>
    <dgm:cxn modelId="{1283C183-3507-4950-A1D3-92AE367D5E93}" type="presParOf" srcId="{44204EE5-0D00-49A2-9FF5-0D68018C40C7}" destId="{FC7F6537-6D56-4585-ADC1-E21415E6AD3F}" srcOrd="1" destOrd="0" presId="urn:microsoft.com/office/officeart/2005/8/layout/hierarchy1"/>
    <dgm:cxn modelId="{CA0FAB6D-E8F7-4D8D-AC15-49B02AA6C1EB}" type="presParOf" srcId="{39E0F6FD-8A4A-4127-92B8-02BAAF8FBD52}" destId="{76C0315D-9B6D-4775-9485-6B065F616F87}" srcOrd="1" destOrd="0" presId="urn:microsoft.com/office/officeart/2005/8/layout/hierarchy1"/>
    <dgm:cxn modelId="{E32E72A6-8136-4B35-9E96-55860D166130}" type="presParOf" srcId="{76C0315D-9B6D-4775-9485-6B065F616F87}" destId="{0119B489-A341-4B04-9DC0-32069149672B}" srcOrd="0" destOrd="0" presId="urn:microsoft.com/office/officeart/2005/8/layout/hierarchy1"/>
    <dgm:cxn modelId="{DE57FA2B-0126-4C1D-8230-37C82F7AAB0E}" type="presParOf" srcId="{76C0315D-9B6D-4775-9485-6B065F616F87}" destId="{1B0DE302-D4E6-4AC9-9499-4C7F2522F841}" srcOrd="1" destOrd="0" presId="urn:microsoft.com/office/officeart/2005/8/layout/hierarchy1"/>
    <dgm:cxn modelId="{1DF00433-8EC4-4546-936A-AEA52CDEE50F}" type="presParOf" srcId="{1B0DE302-D4E6-4AC9-9499-4C7F2522F841}" destId="{9D5D898D-60D2-4D8D-AE41-B0BD6412E44C}" srcOrd="0" destOrd="0" presId="urn:microsoft.com/office/officeart/2005/8/layout/hierarchy1"/>
    <dgm:cxn modelId="{6DB3E7FD-24D2-4D48-A489-057F3713A6A9}" type="presParOf" srcId="{9D5D898D-60D2-4D8D-AE41-B0BD6412E44C}" destId="{9308E5EB-641E-491B-B555-1936D9142974}" srcOrd="0" destOrd="0" presId="urn:microsoft.com/office/officeart/2005/8/layout/hierarchy1"/>
    <dgm:cxn modelId="{916983D2-C1F8-402D-941C-F32D5A51A69C}" type="presParOf" srcId="{9D5D898D-60D2-4D8D-AE41-B0BD6412E44C}" destId="{EFB84B40-F0FE-4B72-96A8-156CCC87896F}" srcOrd="1" destOrd="0" presId="urn:microsoft.com/office/officeart/2005/8/layout/hierarchy1"/>
    <dgm:cxn modelId="{58E1BFC3-467D-4B28-ACE0-A93E5353DED1}" type="presParOf" srcId="{1B0DE302-D4E6-4AC9-9499-4C7F2522F841}" destId="{3AFC478F-F82E-4588-A2F2-A17983AF894F}" srcOrd="1" destOrd="0" presId="urn:microsoft.com/office/officeart/2005/8/layout/hierarchy1"/>
    <dgm:cxn modelId="{3C445398-58D2-4D60-AA80-DCD3DDB6B39B}" type="presParOf" srcId="{3AFC478F-F82E-4588-A2F2-A17983AF894F}" destId="{6109E387-EE85-4C06-AA17-1667D2815DAD}" srcOrd="0" destOrd="0" presId="urn:microsoft.com/office/officeart/2005/8/layout/hierarchy1"/>
    <dgm:cxn modelId="{C4ED85FB-DF17-4B3A-A415-A3D28B7F7AAE}" type="presParOf" srcId="{3AFC478F-F82E-4588-A2F2-A17983AF894F}" destId="{A435D34B-1161-40D1-9F98-39EF1C2895E6}" srcOrd="1" destOrd="0" presId="urn:microsoft.com/office/officeart/2005/8/layout/hierarchy1"/>
    <dgm:cxn modelId="{A2A72D3C-65B5-451D-9581-354509945645}" type="presParOf" srcId="{A435D34B-1161-40D1-9F98-39EF1C2895E6}" destId="{CEA6C524-25C5-4142-87F1-A4A11DCA6E94}" srcOrd="0" destOrd="0" presId="urn:microsoft.com/office/officeart/2005/8/layout/hierarchy1"/>
    <dgm:cxn modelId="{0AA44F68-3087-4DE1-B649-570F9F98C7CD}" type="presParOf" srcId="{CEA6C524-25C5-4142-87F1-A4A11DCA6E94}" destId="{20EDC7C0-6DD8-49BA-98AD-4F27030672D2}" srcOrd="0" destOrd="0" presId="urn:microsoft.com/office/officeart/2005/8/layout/hierarchy1"/>
    <dgm:cxn modelId="{27B23C75-6AFD-4026-9D0F-92D9916652E8}" type="presParOf" srcId="{CEA6C524-25C5-4142-87F1-A4A11DCA6E94}" destId="{AB419018-539E-4140-B9B9-CC7FE9234BF2}" srcOrd="1" destOrd="0" presId="urn:microsoft.com/office/officeart/2005/8/layout/hierarchy1"/>
    <dgm:cxn modelId="{EAA740CC-4656-4624-A10C-5CCB16348F76}" type="presParOf" srcId="{A435D34B-1161-40D1-9F98-39EF1C2895E6}" destId="{EFDAF592-4343-4B70-B279-77D789D6C790}" srcOrd="1" destOrd="0" presId="urn:microsoft.com/office/officeart/2005/8/layout/hierarchy1"/>
    <dgm:cxn modelId="{0FD14F44-D35B-4853-B9C3-803BC2C1633B}" type="presParOf" srcId="{3AFC478F-F82E-4588-A2F2-A17983AF894F}" destId="{48F63CEA-537F-40F9-9066-F5B5CB7428C6}" srcOrd="2" destOrd="0" presId="urn:microsoft.com/office/officeart/2005/8/layout/hierarchy1"/>
    <dgm:cxn modelId="{418B9AE7-5582-4CAD-A9D1-F88766BC5B25}" type="presParOf" srcId="{3AFC478F-F82E-4588-A2F2-A17983AF894F}" destId="{BF9D026B-E0FB-4DA5-A1F0-367A1E0BA4E5}" srcOrd="3" destOrd="0" presId="urn:microsoft.com/office/officeart/2005/8/layout/hierarchy1"/>
    <dgm:cxn modelId="{104DA103-CC5B-48B6-8781-5BDEF57CD223}" type="presParOf" srcId="{BF9D026B-E0FB-4DA5-A1F0-367A1E0BA4E5}" destId="{0B09CC10-B6FC-4E58-9355-9A970EECF551}" srcOrd="0" destOrd="0" presId="urn:microsoft.com/office/officeart/2005/8/layout/hierarchy1"/>
    <dgm:cxn modelId="{398EAD8C-EC1C-462C-834B-E9171F44D9A3}" type="presParOf" srcId="{0B09CC10-B6FC-4E58-9355-9A970EECF551}" destId="{788C000A-8FDF-4BDC-8E98-5873AA1151D9}" srcOrd="0" destOrd="0" presId="urn:microsoft.com/office/officeart/2005/8/layout/hierarchy1"/>
    <dgm:cxn modelId="{CF31F41F-4497-4EF6-847B-57E31E760192}" type="presParOf" srcId="{0B09CC10-B6FC-4E58-9355-9A970EECF551}" destId="{43D7EE32-3B95-4964-B88A-4709C4D8BAFA}" srcOrd="1" destOrd="0" presId="urn:microsoft.com/office/officeart/2005/8/layout/hierarchy1"/>
    <dgm:cxn modelId="{72D8D6FB-B502-4C05-95F4-5B450D6EDE44}" type="presParOf" srcId="{BF9D026B-E0FB-4DA5-A1F0-367A1E0BA4E5}" destId="{D89DDB5A-C70B-4FDC-A463-D5AE5F580C86}" srcOrd="1" destOrd="0" presId="urn:microsoft.com/office/officeart/2005/8/layout/hierarchy1"/>
    <dgm:cxn modelId="{31071AB4-1A10-48B8-AD66-F82C3EADD5DE}" type="presParOf" srcId="{76C0315D-9B6D-4775-9485-6B065F616F87}" destId="{E7F910BD-6DDB-4E75-91DA-EF6E2AAF3099}" srcOrd="2" destOrd="0" presId="urn:microsoft.com/office/officeart/2005/8/layout/hierarchy1"/>
    <dgm:cxn modelId="{021FB74C-E65E-4D90-9DEC-44F3FE710F4E}" type="presParOf" srcId="{76C0315D-9B6D-4775-9485-6B065F616F87}" destId="{CD444DF1-1B52-48F5-8F69-B0E7097458D9}" srcOrd="3" destOrd="0" presId="urn:microsoft.com/office/officeart/2005/8/layout/hierarchy1"/>
    <dgm:cxn modelId="{8E2286A4-F189-49CF-A4DA-A347EFA7071A}" type="presParOf" srcId="{CD444DF1-1B52-48F5-8F69-B0E7097458D9}" destId="{793E859A-D6D0-4AD6-94D0-0CFAF32F5D96}" srcOrd="0" destOrd="0" presId="urn:microsoft.com/office/officeart/2005/8/layout/hierarchy1"/>
    <dgm:cxn modelId="{F3E8F485-F147-4C9E-AD08-E47AFE481A03}" type="presParOf" srcId="{793E859A-D6D0-4AD6-94D0-0CFAF32F5D96}" destId="{4B197E8E-ACC3-4B21-A781-451B061A00FE}" srcOrd="0" destOrd="0" presId="urn:microsoft.com/office/officeart/2005/8/layout/hierarchy1"/>
    <dgm:cxn modelId="{32482B3D-C219-4B32-8FC6-4BCEBF47BA3E}" type="presParOf" srcId="{793E859A-D6D0-4AD6-94D0-0CFAF32F5D96}" destId="{BF0BB5F1-6977-45B4-9CCB-FAACF98841A5}" srcOrd="1" destOrd="0" presId="urn:microsoft.com/office/officeart/2005/8/layout/hierarchy1"/>
    <dgm:cxn modelId="{EB534D85-DCEA-441A-B518-21488DF41ADC}" type="presParOf" srcId="{CD444DF1-1B52-48F5-8F69-B0E7097458D9}" destId="{CFDE0A80-F3CE-4B14-BA8A-B6C5CAD4D2D5}" srcOrd="1" destOrd="0" presId="urn:microsoft.com/office/officeart/2005/8/layout/hierarchy1"/>
    <dgm:cxn modelId="{EBC609DC-D543-4AA3-91F6-A5593F9B909F}" type="presParOf" srcId="{CFDE0A80-F3CE-4B14-BA8A-B6C5CAD4D2D5}" destId="{CF54E76A-5A22-4512-AA68-2B445079C5BD}" srcOrd="0" destOrd="0" presId="urn:microsoft.com/office/officeart/2005/8/layout/hierarchy1"/>
    <dgm:cxn modelId="{F3B562B8-9633-4B41-B4A7-29978716B12B}" type="presParOf" srcId="{CFDE0A80-F3CE-4B14-BA8A-B6C5CAD4D2D5}" destId="{05B5DBFF-B045-48A8-8CC6-A5B6907C4DDE}" srcOrd="1" destOrd="0" presId="urn:microsoft.com/office/officeart/2005/8/layout/hierarchy1"/>
    <dgm:cxn modelId="{B328F100-B761-4BEA-B800-AA5DB1485DF4}" type="presParOf" srcId="{05B5DBFF-B045-48A8-8CC6-A5B6907C4DDE}" destId="{0CE08E0A-2379-4EE4-8166-4AA22145F0B1}" srcOrd="0" destOrd="0" presId="urn:microsoft.com/office/officeart/2005/8/layout/hierarchy1"/>
    <dgm:cxn modelId="{58178B80-7AF3-4B11-B086-AA0A05A4F441}" type="presParOf" srcId="{0CE08E0A-2379-4EE4-8166-4AA22145F0B1}" destId="{CCAC5C5D-00F0-4BB0-A56C-301CC845FE3A}" srcOrd="0" destOrd="0" presId="urn:microsoft.com/office/officeart/2005/8/layout/hierarchy1"/>
    <dgm:cxn modelId="{920CD687-AD78-4F3F-A932-B3160FE41C4E}" type="presParOf" srcId="{0CE08E0A-2379-4EE4-8166-4AA22145F0B1}" destId="{75A25BEF-329B-4BF5-B8B5-764BD72B07D7}" srcOrd="1" destOrd="0" presId="urn:microsoft.com/office/officeart/2005/8/layout/hierarchy1"/>
    <dgm:cxn modelId="{4115C8A9-F867-4D78-8BC1-A55FB29BC9D7}" type="presParOf" srcId="{05B5DBFF-B045-48A8-8CC6-A5B6907C4DDE}" destId="{1960FDCB-015B-4030-A13E-6379F3AD2397}" srcOrd="1" destOrd="0" presId="urn:microsoft.com/office/officeart/2005/8/layout/hierarchy1"/>
    <dgm:cxn modelId="{A10F37CA-5961-4CE5-9A25-6C97B9E26204}" type="presParOf" srcId="{CFDE0A80-F3CE-4B14-BA8A-B6C5CAD4D2D5}" destId="{8A164ADB-A02B-4138-AF1C-B52A8BADBF63}" srcOrd="2" destOrd="0" presId="urn:microsoft.com/office/officeart/2005/8/layout/hierarchy1"/>
    <dgm:cxn modelId="{36A0F00F-777B-40A2-92FA-7332BC7484FD}" type="presParOf" srcId="{CFDE0A80-F3CE-4B14-BA8A-B6C5CAD4D2D5}" destId="{A14897BF-2F53-4819-AEB6-691FA1E3C185}" srcOrd="3" destOrd="0" presId="urn:microsoft.com/office/officeart/2005/8/layout/hierarchy1"/>
    <dgm:cxn modelId="{D25435DE-F639-4BDC-9A2A-77C1351419FF}" type="presParOf" srcId="{A14897BF-2F53-4819-AEB6-691FA1E3C185}" destId="{42F7BFF5-BE6C-4139-B995-9504B813DEA2}" srcOrd="0" destOrd="0" presId="urn:microsoft.com/office/officeart/2005/8/layout/hierarchy1"/>
    <dgm:cxn modelId="{F92BCA84-8C80-449F-8E74-E11B4AEA2CF1}" type="presParOf" srcId="{42F7BFF5-BE6C-4139-B995-9504B813DEA2}" destId="{94DEF7E3-E182-492B-AFF1-4C8D30EA2933}" srcOrd="0" destOrd="0" presId="urn:microsoft.com/office/officeart/2005/8/layout/hierarchy1"/>
    <dgm:cxn modelId="{7381EF5B-2A34-42D5-9F6D-6549914A09F5}" type="presParOf" srcId="{42F7BFF5-BE6C-4139-B995-9504B813DEA2}" destId="{19D1D600-00D3-4ECC-A7D1-541FD779636A}" srcOrd="1" destOrd="0" presId="urn:microsoft.com/office/officeart/2005/8/layout/hierarchy1"/>
    <dgm:cxn modelId="{95196A69-FD52-45B5-8CDF-0575D30BA2FC}" type="presParOf" srcId="{A14897BF-2F53-4819-AEB6-691FA1E3C185}" destId="{1AD5DC67-1773-46F8-A40F-D58D17A8665B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A164ADB-A02B-4138-AF1C-B52A8BADBF63}">
      <dsp:nvSpPr>
        <dsp:cNvPr id="0" name=""/>
        <dsp:cNvSpPr/>
      </dsp:nvSpPr>
      <dsp:spPr>
        <a:xfrm>
          <a:off x="7428943" y="2645447"/>
          <a:ext cx="1035262" cy="4926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5754"/>
              </a:lnTo>
              <a:lnTo>
                <a:pt x="1035262" y="335754"/>
              </a:lnTo>
              <a:lnTo>
                <a:pt x="1035262" y="492690"/>
              </a:lnTo>
            </a:path>
          </a:pathLst>
        </a:custGeom>
        <a:noFill/>
        <a:ln w="63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F54E76A-5A22-4512-AA68-2B445079C5BD}">
      <dsp:nvSpPr>
        <dsp:cNvPr id="0" name=""/>
        <dsp:cNvSpPr/>
      </dsp:nvSpPr>
      <dsp:spPr>
        <a:xfrm>
          <a:off x="6393680" y="2645447"/>
          <a:ext cx="1035262" cy="492690"/>
        </a:xfrm>
        <a:custGeom>
          <a:avLst/>
          <a:gdLst/>
          <a:ahLst/>
          <a:cxnLst/>
          <a:rect l="0" t="0" r="0" b="0"/>
          <a:pathLst>
            <a:path>
              <a:moveTo>
                <a:pt x="1035262" y="0"/>
              </a:moveTo>
              <a:lnTo>
                <a:pt x="1035262" y="335754"/>
              </a:lnTo>
              <a:lnTo>
                <a:pt x="0" y="335754"/>
              </a:lnTo>
              <a:lnTo>
                <a:pt x="0" y="492690"/>
              </a:lnTo>
            </a:path>
          </a:pathLst>
        </a:custGeom>
        <a:noFill/>
        <a:ln w="63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7F910BD-6DDB-4E75-91DA-EF6E2AAF3099}">
      <dsp:nvSpPr>
        <dsp:cNvPr id="0" name=""/>
        <dsp:cNvSpPr/>
      </dsp:nvSpPr>
      <dsp:spPr>
        <a:xfrm>
          <a:off x="5358418" y="1077025"/>
          <a:ext cx="2070524" cy="4926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5754"/>
              </a:lnTo>
              <a:lnTo>
                <a:pt x="2070524" y="335754"/>
              </a:lnTo>
              <a:lnTo>
                <a:pt x="2070524" y="492690"/>
              </a:lnTo>
            </a:path>
          </a:pathLst>
        </a:custGeom>
        <a:noFill/>
        <a:ln w="635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F63CEA-537F-40F9-9066-F5B5CB7428C6}">
      <dsp:nvSpPr>
        <dsp:cNvPr id="0" name=""/>
        <dsp:cNvSpPr/>
      </dsp:nvSpPr>
      <dsp:spPr>
        <a:xfrm>
          <a:off x="3287893" y="2645447"/>
          <a:ext cx="1035262" cy="4926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5754"/>
              </a:lnTo>
              <a:lnTo>
                <a:pt x="1035262" y="335754"/>
              </a:lnTo>
              <a:lnTo>
                <a:pt x="1035262" y="492690"/>
              </a:lnTo>
            </a:path>
          </a:pathLst>
        </a:custGeom>
        <a:noFill/>
        <a:ln w="63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109E387-EE85-4C06-AA17-1667D2815DAD}">
      <dsp:nvSpPr>
        <dsp:cNvPr id="0" name=""/>
        <dsp:cNvSpPr/>
      </dsp:nvSpPr>
      <dsp:spPr>
        <a:xfrm>
          <a:off x="2252630" y="2645447"/>
          <a:ext cx="1035262" cy="492690"/>
        </a:xfrm>
        <a:custGeom>
          <a:avLst/>
          <a:gdLst/>
          <a:ahLst/>
          <a:cxnLst/>
          <a:rect l="0" t="0" r="0" b="0"/>
          <a:pathLst>
            <a:path>
              <a:moveTo>
                <a:pt x="1035262" y="0"/>
              </a:moveTo>
              <a:lnTo>
                <a:pt x="1035262" y="335754"/>
              </a:lnTo>
              <a:lnTo>
                <a:pt x="0" y="335754"/>
              </a:lnTo>
              <a:lnTo>
                <a:pt x="0" y="492690"/>
              </a:lnTo>
            </a:path>
          </a:pathLst>
        </a:custGeom>
        <a:noFill/>
        <a:ln w="63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119B489-A341-4B04-9DC0-32069149672B}">
      <dsp:nvSpPr>
        <dsp:cNvPr id="0" name=""/>
        <dsp:cNvSpPr/>
      </dsp:nvSpPr>
      <dsp:spPr>
        <a:xfrm>
          <a:off x="3287893" y="1077025"/>
          <a:ext cx="2070524" cy="492690"/>
        </a:xfrm>
        <a:custGeom>
          <a:avLst/>
          <a:gdLst/>
          <a:ahLst/>
          <a:cxnLst/>
          <a:rect l="0" t="0" r="0" b="0"/>
          <a:pathLst>
            <a:path>
              <a:moveTo>
                <a:pt x="2070524" y="0"/>
              </a:moveTo>
              <a:lnTo>
                <a:pt x="2070524" y="335754"/>
              </a:lnTo>
              <a:lnTo>
                <a:pt x="0" y="335754"/>
              </a:lnTo>
              <a:lnTo>
                <a:pt x="0" y="492690"/>
              </a:lnTo>
            </a:path>
          </a:pathLst>
        </a:custGeom>
        <a:noFill/>
        <a:ln w="635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BFBF4E5-295C-4C47-9602-E60E0B6757E9}">
      <dsp:nvSpPr>
        <dsp:cNvPr id="0" name=""/>
        <dsp:cNvSpPr/>
      </dsp:nvSpPr>
      <dsp:spPr>
        <a:xfrm>
          <a:off x="4511385" y="1293"/>
          <a:ext cx="1694065" cy="1075731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FC7F6537-6D56-4585-ADC1-E21415E6AD3F}">
      <dsp:nvSpPr>
        <dsp:cNvPr id="0" name=""/>
        <dsp:cNvSpPr/>
      </dsp:nvSpPr>
      <dsp:spPr>
        <a:xfrm>
          <a:off x="4699614" y="180111"/>
          <a:ext cx="1694065" cy="107573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Types o Data</a:t>
          </a:r>
        </a:p>
      </dsp:txBody>
      <dsp:txXfrm>
        <a:off x="4731121" y="211618"/>
        <a:ext cx="1631051" cy="1012717"/>
      </dsp:txXfrm>
    </dsp:sp>
    <dsp:sp modelId="{9308E5EB-641E-491B-B555-1936D9142974}">
      <dsp:nvSpPr>
        <dsp:cNvPr id="0" name=""/>
        <dsp:cNvSpPr/>
      </dsp:nvSpPr>
      <dsp:spPr>
        <a:xfrm>
          <a:off x="2440860" y="1569716"/>
          <a:ext cx="1694065" cy="1075731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EFB84B40-F0FE-4B72-96A8-156CCC87896F}">
      <dsp:nvSpPr>
        <dsp:cNvPr id="0" name=""/>
        <dsp:cNvSpPr/>
      </dsp:nvSpPr>
      <dsp:spPr>
        <a:xfrm>
          <a:off x="2629090" y="1748534"/>
          <a:ext cx="1694065" cy="107573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Categorical </a:t>
          </a:r>
        </a:p>
      </dsp:txBody>
      <dsp:txXfrm>
        <a:off x="2660597" y="1780041"/>
        <a:ext cx="1631051" cy="1012717"/>
      </dsp:txXfrm>
    </dsp:sp>
    <dsp:sp modelId="{20EDC7C0-6DD8-49BA-98AD-4F27030672D2}">
      <dsp:nvSpPr>
        <dsp:cNvPr id="0" name=""/>
        <dsp:cNvSpPr/>
      </dsp:nvSpPr>
      <dsp:spPr>
        <a:xfrm>
          <a:off x="1405598" y="3138138"/>
          <a:ext cx="1694065" cy="1075731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AB419018-539E-4140-B9B9-CC7FE9234BF2}">
      <dsp:nvSpPr>
        <dsp:cNvPr id="0" name=""/>
        <dsp:cNvSpPr/>
      </dsp:nvSpPr>
      <dsp:spPr>
        <a:xfrm>
          <a:off x="1593827" y="3316956"/>
          <a:ext cx="1694065" cy="107573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Nominal</a:t>
          </a:r>
        </a:p>
      </dsp:txBody>
      <dsp:txXfrm>
        <a:off x="1625334" y="3348463"/>
        <a:ext cx="1631051" cy="1012717"/>
      </dsp:txXfrm>
    </dsp:sp>
    <dsp:sp modelId="{788C000A-8FDF-4BDC-8E98-5873AA1151D9}">
      <dsp:nvSpPr>
        <dsp:cNvPr id="0" name=""/>
        <dsp:cNvSpPr/>
      </dsp:nvSpPr>
      <dsp:spPr>
        <a:xfrm>
          <a:off x="3476122" y="3138138"/>
          <a:ext cx="1694065" cy="1075731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43D7EE32-3B95-4964-B88A-4709C4D8BAFA}">
      <dsp:nvSpPr>
        <dsp:cNvPr id="0" name=""/>
        <dsp:cNvSpPr/>
      </dsp:nvSpPr>
      <dsp:spPr>
        <a:xfrm>
          <a:off x="3664352" y="3316956"/>
          <a:ext cx="1694065" cy="107573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Ordinal</a:t>
          </a:r>
        </a:p>
      </dsp:txBody>
      <dsp:txXfrm>
        <a:off x="3695859" y="3348463"/>
        <a:ext cx="1631051" cy="1012717"/>
      </dsp:txXfrm>
    </dsp:sp>
    <dsp:sp modelId="{4B197E8E-ACC3-4B21-A781-451B061A00FE}">
      <dsp:nvSpPr>
        <dsp:cNvPr id="0" name=""/>
        <dsp:cNvSpPr/>
      </dsp:nvSpPr>
      <dsp:spPr>
        <a:xfrm>
          <a:off x="6581910" y="1569716"/>
          <a:ext cx="1694065" cy="1075731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6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BF0BB5F1-6977-45B4-9CCB-FAACF98841A5}">
      <dsp:nvSpPr>
        <dsp:cNvPr id="0" name=""/>
        <dsp:cNvSpPr/>
      </dsp:nvSpPr>
      <dsp:spPr>
        <a:xfrm>
          <a:off x="6770139" y="1748534"/>
          <a:ext cx="1694065" cy="107573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Numerical </a:t>
          </a:r>
        </a:p>
      </dsp:txBody>
      <dsp:txXfrm>
        <a:off x="6801646" y="1780041"/>
        <a:ext cx="1631051" cy="1012717"/>
      </dsp:txXfrm>
    </dsp:sp>
    <dsp:sp modelId="{CCAC5C5D-00F0-4BB0-A56C-301CC845FE3A}">
      <dsp:nvSpPr>
        <dsp:cNvPr id="0" name=""/>
        <dsp:cNvSpPr/>
      </dsp:nvSpPr>
      <dsp:spPr>
        <a:xfrm>
          <a:off x="5546647" y="3138138"/>
          <a:ext cx="1694065" cy="1075731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75A25BEF-329B-4BF5-B8B5-764BD72B07D7}">
      <dsp:nvSpPr>
        <dsp:cNvPr id="0" name=""/>
        <dsp:cNvSpPr/>
      </dsp:nvSpPr>
      <dsp:spPr>
        <a:xfrm>
          <a:off x="5734877" y="3316956"/>
          <a:ext cx="1694065" cy="107573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Interval </a:t>
          </a:r>
        </a:p>
      </dsp:txBody>
      <dsp:txXfrm>
        <a:off x="5766384" y="3348463"/>
        <a:ext cx="1631051" cy="1012717"/>
      </dsp:txXfrm>
    </dsp:sp>
    <dsp:sp modelId="{94DEF7E3-E182-492B-AFF1-4C8D30EA2933}">
      <dsp:nvSpPr>
        <dsp:cNvPr id="0" name=""/>
        <dsp:cNvSpPr/>
      </dsp:nvSpPr>
      <dsp:spPr>
        <a:xfrm>
          <a:off x="7617172" y="3138138"/>
          <a:ext cx="1694065" cy="1075731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19D1D600-00D3-4ECC-A7D1-541FD779636A}">
      <dsp:nvSpPr>
        <dsp:cNvPr id="0" name=""/>
        <dsp:cNvSpPr/>
      </dsp:nvSpPr>
      <dsp:spPr>
        <a:xfrm>
          <a:off x="7805402" y="3316956"/>
          <a:ext cx="1694065" cy="107573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Ratio</a:t>
          </a:r>
        </a:p>
      </dsp:txBody>
      <dsp:txXfrm>
        <a:off x="7836909" y="3348463"/>
        <a:ext cx="1631051" cy="101271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4F4BDC-12E6-4D47-9741-3E3E5B703F51}" type="datetimeFigureOut">
              <a:rPr lang="en-IN" smtClean="0"/>
              <a:t>25-02-2024</a:t>
            </a:fld>
            <a:endParaRPr lang="en-I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F652E9B-4966-4798-AA31-C6E9EB3CBE80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97648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F652E9B-4966-4798-AA31-C6E9EB3CBE80}" type="slidenum">
              <a:rPr lang="en-IN" smtClean="0"/>
              <a:t>6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2063181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CE0AF3-3D0F-40F4-A077-849697E78E0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73A1AE3-F00B-4F91-9CCC-437830BCEEA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5EA5A3-AE21-4BA1-A3E1-9CB6A1B324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473A2D-8704-4492-9657-54164BD8D9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85CAF4-14F1-48CB-856F-8BB28764BB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31662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4156CA-FC0D-4B47-8209-ED8F395EE0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7D4E870-1CD9-4C5E-B41A-FCFE967A054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B269C8-5CB9-42F7-8F9A-25CDA8B97B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DF53D-2E9E-4318-B89C-522F3A8F4E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4E5D0F-0D68-4206-9422-81E5D948DD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57691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8CB0A9F-5101-4CC7-8915-C7DE2E9617A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A5B0E98-0021-469C-A0E0-C0E419C69F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40C466-9860-462F-822D-58ED2387C5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061FC3-4C9C-4AD9-8DD7-23BFFC088B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E9BA47-0CE9-40CF-BE2B-C351AC1A1D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7852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62E337-A18B-4C06-9C0F-D45896D83B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C57275C-1EA4-4A7F-B460-9FC9EE2631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0E56507-194E-4B82-8C9D-DDAFBC089C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44C2D2A-09DA-4BF6-AFAE-7DDC38F1E1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857F78-1E65-42C6-9AA6-1845FFE48F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3287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6B5D31-40B4-485A-A7C1-AC12A5DFF3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AF4D0E-04D6-4F0E-8E7D-FC1185A858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5E5848-49AE-4C23-9DCB-4162E5604C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D01845-58E5-404B-B8E1-7FB090B80B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1D0352-B4C7-4193-9A57-FDECA8B91A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43747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D0CFF7-4CD7-4E03-9A81-1669090A74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C14F2E7-C70C-4E71-A0CB-A037FC563F8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C13B7E8-5337-4DBB-8FEA-80F3B820CC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3E32914-4A63-4ADB-98D5-C93A8CEB27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90A2CB0-9004-4F85-A046-DF54B41C15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02D0EAD-2969-4C7B-9553-959E7AD977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0485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EDC0F0-1AC2-4C71-A0F3-5E47EAAB28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9E5835-43BF-46D3-8A11-FA60D4805F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B3EF72C-5745-44F5-BF1D-357DBD4CCBF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89D9D87-FBFA-49FE-8177-99AB68C14A3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1B64D97-978F-4CA8-845F-0DEF259B33A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0BA9175-AA8F-41E1-BDD2-5221751013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E646E75-ECFD-49C0-8901-41CDE9E7B9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EFBF215-8033-4B17-B50E-52B37D23A1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92849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2256E2-8B3D-4A0C-A6DA-7B259F260C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EABAFBC-3AC8-49CF-A2CB-FC811A1E91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809EF40-8552-4749-BE59-E297BE783D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9B2EA20-E87E-4419-844A-EBC9F7B2CD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2230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A6347E9-24B4-4B57-9E93-23389E0D57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D43B176-D7B7-4ECC-9A21-BD8373F541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97356FF-F07A-4D8E-82E3-514B203B8B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80424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559399-3319-4026-96C6-7F0431667A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C4DEA16-B771-422D-80DA-F17F1E4440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91243DE-FCA5-40A0-BC2E-E03219464F6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13135BA-747D-45D1-8F79-BEBEB5DB06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D5016E-3194-4F63-84CC-F0E99CF486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67324E3-9406-4D2E-B8A9-D59FC6883B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617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3E8292-B9DF-4DBC-82C2-B4382CF282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97528BF-49D3-4227-979A-DB9EC519262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BAC2F8-2D88-47AE-B8E2-528635E24E7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CAD922C-E790-4155-A982-4E53BFF8EF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23E01BF-77FE-454E-8CBA-1B715C9CE0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49C7B6-4BCF-46F1-A483-0D84901331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4615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FC039CF-BF5E-4082-8577-08C51102AA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6694AF5-E25E-4854-838E-BAD734384A5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BBC03B-E7FA-48D3-92DB-AEF815708B1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BFD558-9B43-493B-B44F-0EDBCA29CB4F}" type="datetimeFigureOut">
              <a:rPr lang="en-US" smtClean="0"/>
              <a:t>2/25/2024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4A37E6-23A0-4373-926C-833F8128A6D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B2C6CC-68F5-4E0B-B683-84B89186174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24C6DC-82B8-45EE-8811-F4EC136939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57922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8C824B-00BF-2ADC-39AC-7EC94836BD3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Business/Data Analytics</a:t>
            </a:r>
            <a:endParaRPr lang="en-IN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60768B0-7495-DEBD-B2F4-BA85DE82368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Dr. Chanakya Kumar</a:t>
            </a:r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12211387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2B566528-1B12-4246-9431-5C2D7D08116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FAB99A6-F3BA-4996-BC2F-99A601A450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3467" y="321734"/>
            <a:ext cx="10905066" cy="1135737"/>
          </a:xfrm>
        </p:spPr>
        <p:txBody>
          <a:bodyPr>
            <a:normAutofit/>
          </a:bodyPr>
          <a:lstStyle/>
          <a:p>
            <a:pPr algn="ctr"/>
            <a:r>
              <a:rPr lang="en-US" sz="3600" dirty="0"/>
              <a:t>Types of data</a:t>
            </a:r>
          </a:p>
        </p:txBody>
      </p:sp>
      <p:sp>
        <p:nvSpPr>
          <p:cNvPr id="14" name="Rectangle 10">
            <a:extLst>
              <a:ext uri="{FF2B5EF4-FFF2-40B4-BE49-F238E27FC236}">
                <a16:creationId xmlns:a16="http://schemas.microsoft.com/office/drawing/2014/main" id="{2E80C965-DB6D-4F81-9E9E-B027384D0B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11052629" y="2120024"/>
            <a:ext cx="645368" cy="645368"/>
          </a:xfrm>
          <a:prstGeom prst="rect">
            <a:avLst/>
          </a:pr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Isosceles Triangle 12">
            <a:extLst>
              <a:ext uri="{FF2B5EF4-FFF2-40B4-BE49-F238E27FC236}">
                <a16:creationId xmlns:a16="http://schemas.microsoft.com/office/drawing/2014/main" id="{A580F890-B085-4E95-96AA-55AEBEC5CE6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6200000">
            <a:off x="10289068" y="1343027"/>
            <a:ext cx="2532832" cy="1273032"/>
          </a:xfrm>
          <a:prstGeom prst="triangle">
            <a:avLst>
              <a:gd name="adj" fmla="val 50000"/>
            </a:avLst>
          </a:pr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Isosceles Triangle 14">
            <a:extLst>
              <a:ext uri="{FF2B5EF4-FFF2-40B4-BE49-F238E27FC236}">
                <a16:creationId xmlns:a16="http://schemas.microsoft.com/office/drawing/2014/main" id="{D3F51FEB-38FB-4F6C-9F7B-2F2AFAB6546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-501760" y="5103257"/>
            <a:ext cx="2017580" cy="1014060"/>
          </a:xfrm>
          <a:prstGeom prst="triangle">
            <a:avLst>
              <a:gd name="adj" fmla="val 50000"/>
            </a:avLst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1E547BA6-BAE0-43BB-A7CA-60F69CE252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427916" y="5728708"/>
            <a:ext cx="485578" cy="485578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D0710EB8-62A6-430C-B7EE-BD0266A515B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48924345"/>
              </p:ext>
            </p:extLst>
          </p:nvPr>
        </p:nvGraphicFramePr>
        <p:xfrm>
          <a:off x="643467" y="1782981"/>
          <a:ext cx="10905066" cy="43939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245191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088B0-BEC4-B029-BF9E-56E77B96DB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0080" y="2074363"/>
            <a:ext cx="2752354" cy="2709275"/>
          </a:xfrm>
          <a:prstGeom prst="ellipse">
            <a:avLst/>
          </a:prstGeom>
          <a:solidFill>
            <a:srgbClr val="262626"/>
          </a:solidFill>
          <a:ln w="174625" cmpd="thinThick">
            <a:solidFill>
              <a:srgbClr val="262626"/>
            </a:solidFill>
          </a:ln>
        </p:spPr>
        <p:txBody>
          <a:bodyPr vert="horz" lIns="91440" tIns="45720" rIns="91440" bIns="45720" rtlCol="0" anchor="ctr">
            <a:normAutofit/>
          </a:bodyPr>
          <a:lstStyle/>
          <a:p>
            <a:pPr algn="ctr"/>
            <a:r>
              <a:rPr lang="en-US" sz="2400" kern="120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Business/Data  Analytics tools </a:t>
            </a: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4F097F86-854D-1493-0CAF-BB72B7D57DCA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 rotWithShape="1">
          <a:blip r:embed="rId2"/>
          <a:srcRect l="1333"/>
          <a:stretch/>
        </p:blipFill>
        <p:spPr>
          <a:xfrm>
            <a:off x="4038600" y="1405632"/>
            <a:ext cx="7188199" cy="404334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024881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A3DC11-44A9-23FA-1541-7B04BF9DA6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Popular Data analytics /Business Analytics tools</a:t>
            </a: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88318C-3CE1-4FC5-4EB4-AAB0CFB17B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>
                <a:solidFill>
                  <a:srgbClr val="FF0000"/>
                </a:solidFill>
              </a:rPr>
              <a:t>Excel </a:t>
            </a:r>
            <a:r>
              <a:rPr lang="en-US" dirty="0">
                <a:solidFill>
                  <a:srgbClr val="273239"/>
                </a:solidFill>
              </a:rPr>
              <a:t>remains a powerful tool for data analysis, offering a familiar interface and a wide range of functions and features. It works on small data set.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FF0000"/>
                </a:solidFill>
              </a:rPr>
              <a:t>Power BI/Tableau </a:t>
            </a:r>
            <a:r>
              <a:rPr lang="en-US" dirty="0">
                <a:solidFill>
                  <a:srgbClr val="273239"/>
                </a:solidFill>
              </a:rPr>
              <a:t>are top data analysis tool that allows users to connect, analyze, and visualize data from various sources.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FF0000"/>
                </a:solidFill>
              </a:rPr>
              <a:t>SQL </a:t>
            </a:r>
            <a:r>
              <a:rPr lang="en-US" dirty="0">
                <a:solidFill>
                  <a:srgbClr val="273239"/>
                </a:solidFill>
              </a:rPr>
              <a:t>is another popular tool for data analysis, as it allows for efficient querying and manipulation of large datasets.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FF0000"/>
                </a:solidFill>
              </a:rPr>
              <a:t>Python</a:t>
            </a:r>
            <a:r>
              <a:rPr lang="en-US" dirty="0">
                <a:solidFill>
                  <a:srgbClr val="273239"/>
                </a:solidFill>
              </a:rPr>
              <a:t> is a versatile programming language that can be used for data analysis, machine learning, and more. it is widely used in predictive analytics, natural language processing, and image processing.</a:t>
            </a:r>
          </a:p>
          <a:p>
            <a:r>
              <a:rPr lang="en-US" dirty="0">
                <a:solidFill>
                  <a:srgbClr val="FF0000"/>
                </a:solidFill>
              </a:rPr>
              <a:t>R programming </a:t>
            </a:r>
            <a:r>
              <a:rPr lang="en-US" dirty="0">
                <a:solidFill>
                  <a:srgbClr val="273239"/>
                </a:solidFill>
              </a:rPr>
              <a:t>:R is the industry’s leading analytical tool, commonly used in data modeling and statistics. It is a free language and software for statistical computing and graphics programming. it is widely used in predictive analytics.</a:t>
            </a:r>
          </a:p>
          <a:p>
            <a:r>
              <a:rPr lang="en-US" dirty="0">
                <a:solidFill>
                  <a:srgbClr val="FF0000"/>
                </a:solidFill>
              </a:rPr>
              <a:t>SPSS: </a:t>
            </a:r>
            <a:r>
              <a:rPr lang="en-US" dirty="0">
                <a:solidFill>
                  <a:srgbClr val="273239"/>
                </a:solidFill>
              </a:rPr>
              <a:t>It is menu driven advance software to use in predictive analytics and graphical presentation. It is Costly  software.</a:t>
            </a:r>
          </a:p>
          <a:p>
            <a:pPr algn="l">
              <a:buFont typeface="Arial" panose="020B0604020202020204" pitchFamily="34" charset="0"/>
              <a:buChar char="•"/>
            </a:pPr>
            <a:endParaRPr lang="en-US" dirty="0">
              <a:solidFill>
                <a:srgbClr val="4D5968"/>
              </a:solidFill>
              <a:latin typeface="Nunito Sans" pitchFamily="2" charset="0"/>
            </a:endParaRPr>
          </a:p>
          <a:p>
            <a:pPr algn="l">
              <a:buFont typeface="Arial" panose="020B0604020202020204" pitchFamily="34" charset="0"/>
              <a:buChar char="•"/>
            </a:pPr>
            <a:endParaRPr lang="en-US" b="0" i="0" dirty="0">
              <a:solidFill>
                <a:srgbClr val="4D5968"/>
              </a:solidFill>
              <a:effectLst/>
              <a:latin typeface="Nunito Sans" pitchFamily="2" charset="0"/>
            </a:endParaRPr>
          </a:p>
          <a:p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30313138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F92E42-2C14-71F9-C075-833715DE22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0" i="0" dirty="0">
                <a:solidFill>
                  <a:srgbClr val="272C37"/>
                </a:solidFill>
                <a:effectLst/>
                <a:latin typeface="Roboto" panose="02000000000000000000" pitchFamily="2" charset="0"/>
              </a:rPr>
              <a:t>Key Differences between Power BI and Tableau</a:t>
            </a:r>
            <a:br>
              <a:rPr lang="en-US" b="0" i="0" dirty="0">
                <a:solidFill>
                  <a:srgbClr val="272C37"/>
                </a:solidFill>
                <a:effectLst/>
                <a:latin typeface="Roboto" panose="02000000000000000000" pitchFamily="2" charset="0"/>
              </a:rPr>
            </a:b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C229D0-102A-CBEA-E786-E597D45C93F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b="0" i="0" dirty="0">
                <a:solidFill>
                  <a:srgbClr val="51565E"/>
                </a:solidFill>
                <a:effectLst/>
              </a:rPr>
              <a:t>Power BI and Tableau are both powerful business intelligence tools that enable data visualization and analysis. While they have some similarities, there are key differences between the two:</a:t>
            </a:r>
          </a:p>
          <a:p>
            <a:pPr algn="l">
              <a:buFont typeface="+mj-lt"/>
              <a:buAutoNum type="arabicPeriod"/>
            </a:pPr>
            <a:r>
              <a:rPr lang="en-US" b="1" i="0" dirty="0">
                <a:solidFill>
                  <a:srgbClr val="51565E"/>
                </a:solidFill>
                <a:effectLst/>
              </a:rPr>
              <a:t>User Interface: </a:t>
            </a:r>
            <a:r>
              <a:rPr lang="en-US" b="0" i="0" dirty="0">
                <a:solidFill>
                  <a:srgbClr val="51565E"/>
                </a:solidFill>
                <a:effectLst/>
              </a:rPr>
              <a:t>Tableau has a more user-friendly and intuitive interface, with drag-and-drop functionality and easier-to-use visuals. Power BI can take a bit more time to learn but provides more robust functionality for advanced users.</a:t>
            </a:r>
          </a:p>
          <a:p>
            <a:pPr algn="l">
              <a:buFont typeface="+mj-lt"/>
              <a:buAutoNum type="arabicPeriod"/>
            </a:pPr>
            <a:r>
              <a:rPr lang="en-US" b="1" i="0" dirty="0">
                <a:solidFill>
                  <a:srgbClr val="51565E"/>
                </a:solidFill>
                <a:effectLst/>
              </a:rPr>
              <a:t>Data Integration:</a:t>
            </a:r>
            <a:r>
              <a:rPr lang="en-US" b="0" i="0" dirty="0">
                <a:solidFill>
                  <a:srgbClr val="51565E"/>
                </a:solidFill>
                <a:effectLst/>
              </a:rPr>
              <a:t> Power BI is more tightly integrated with Microsoft products, such as Excel and SQL Server, whereas Tableau can connect to a wider range of data sources, including cloud-based databases and web services.</a:t>
            </a:r>
          </a:p>
          <a:p>
            <a:pPr algn="l">
              <a:buFont typeface="+mj-lt"/>
              <a:buAutoNum type="arabicPeriod"/>
            </a:pPr>
            <a:r>
              <a:rPr lang="en-US" b="1" i="0" dirty="0">
                <a:solidFill>
                  <a:srgbClr val="51565E"/>
                </a:solidFill>
                <a:effectLst/>
              </a:rPr>
              <a:t>Pricing:</a:t>
            </a:r>
            <a:r>
              <a:rPr lang="en-US" b="0" i="0" dirty="0">
                <a:solidFill>
                  <a:srgbClr val="51565E"/>
                </a:solidFill>
                <a:effectLst/>
              </a:rPr>
              <a:t> Power BI offers a more affordable pricing structure, with a free version and lower-cost paid options. Tableau, on the other hand, can be more expensive, especially for enterprise-level solutions.</a:t>
            </a:r>
          </a:p>
          <a:p>
            <a:pPr algn="l">
              <a:buFont typeface="+mj-lt"/>
              <a:buAutoNum type="arabicPeriod"/>
            </a:pPr>
            <a:r>
              <a:rPr lang="en-US" b="0" i="0" dirty="0">
                <a:solidFill>
                  <a:srgbClr val="51565E"/>
                </a:solidFill>
                <a:effectLst/>
              </a:rPr>
              <a:t>Some </a:t>
            </a:r>
            <a:r>
              <a:rPr lang="en-US" dirty="0">
                <a:solidFill>
                  <a:srgbClr val="51565E"/>
                </a:solidFill>
              </a:rPr>
              <a:t>important </a:t>
            </a:r>
            <a:r>
              <a:rPr lang="en-US" b="0" i="0" dirty="0">
                <a:solidFill>
                  <a:srgbClr val="51565E"/>
                </a:solidFill>
                <a:effectLst/>
              </a:rPr>
              <a:t>chart freely available in Power BI like waterfall chart donut chart, But in Tableau have to purchase.</a:t>
            </a:r>
          </a:p>
          <a:p>
            <a:pPr algn="l">
              <a:buFont typeface="+mj-lt"/>
              <a:buAutoNum type="arabicPeriod"/>
            </a:pPr>
            <a:r>
              <a:rPr lang="en-US" dirty="0">
                <a:solidFill>
                  <a:srgbClr val="51565E"/>
                </a:solidFill>
              </a:rPr>
              <a:t>The free version of Tableau cannot be saved on desktop but in Power BI can do.</a:t>
            </a:r>
            <a:endParaRPr lang="en-US" b="0" i="0" dirty="0">
              <a:solidFill>
                <a:srgbClr val="51565E"/>
              </a:solidFill>
              <a:effectLst/>
            </a:endParaRPr>
          </a:p>
          <a:p>
            <a:pPr algn="l">
              <a:buFont typeface="+mj-lt"/>
              <a:buAutoNum type="arabicPeriod"/>
            </a:pPr>
            <a:r>
              <a:rPr lang="en-US" b="1" i="0" dirty="0">
                <a:solidFill>
                  <a:srgbClr val="51565E"/>
                </a:solidFill>
                <a:effectLst/>
              </a:rPr>
              <a:t>Customization: </a:t>
            </a:r>
            <a:r>
              <a:rPr lang="en-US" b="0" i="0" dirty="0">
                <a:solidFill>
                  <a:srgbClr val="51565E"/>
                </a:solidFill>
                <a:effectLst/>
              </a:rPr>
              <a:t>Tableau provides more advanced customization options for dashboards and visualizations, whereas Power BI is more limited in this regard.</a:t>
            </a:r>
          </a:p>
          <a:p>
            <a:pPr marL="0" indent="0">
              <a:buNone/>
            </a:pPr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232459632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A5275A-8722-73B1-548F-B0F74F3EC5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0" i="0" dirty="0">
                <a:solidFill>
                  <a:srgbClr val="272C37"/>
                </a:solidFill>
                <a:effectLst/>
                <a:latin typeface="Roboto" panose="02000000000000000000" pitchFamily="2" charset="0"/>
              </a:rPr>
              <a:t>Key Differences between Power BI and Tableau</a:t>
            </a: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899D67-A3C7-90AD-145B-7540DAA1CE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231046"/>
          </a:xfrm>
        </p:spPr>
        <p:txBody>
          <a:bodyPr>
            <a:normAutofit fontScale="55000" lnSpcReduction="20000"/>
          </a:bodyPr>
          <a:lstStyle/>
          <a:p>
            <a:pPr marL="514350" indent="-514350">
              <a:buFont typeface="+mj-lt"/>
              <a:buAutoNum type="arabicPeriod" startAt="7"/>
            </a:pPr>
            <a:r>
              <a:rPr lang="en-US" sz="3200" b="1" dirty="0">
                <a:solidFill>
                  <a:srgbClr val="51565E"/>
                </a:solidFill>
              </a:rPr>
              <a:t>Data Integration:</a:t>
            </a:r>
            <a:r>
              <a:rPr lang="en-US" sz="3200" dirty="0">
                <a:solidFill>
                  <a:srgbClr val="51565E"/>
                </a:solidFill>
              </a:rPr>
              <a:t> Power BI is tightly integrated with other Microsoft products like Excel, Azure, and Dynamics 365, while Tableau has more options for integrating with third-party applications and data sources.</a:t>
            </a:r>
          </a:p>
          <a:p>
            <a:pPr marL="514350" indent="-514350">
              <a:buFont typeface="+mj-lt"/>
              <a:buAutoNum type="arabicPeriod" startAt="7"/>
            </a:pPr>
            <a:r>
              <a:rPr lang="en-US" sz="3200" b="1" dirty="0">
                <a:solidFill>
                  <a:srgbClr val="51565E"/>
                </a:solidFill>
              </a:rPr>
              <a:t>Visualization Capabilities:</a:t>
            </a:r>
            <a:r>
              <a:rPr lang="en-US" sz="3200" dirty="0">
                <a:solidFill>
                  <a:srgbClr val="51565E"/>
                </a:solidFill>
              </a:rPr>
              <a:t> Tableau is known for its exceptional visualization capabilities and has more advanced charting options. In contrast, Power BI has a more user-friendly interface for creating basic charts and visualizations.</a:t>
            </a:r>
          </a:p>
          <a:p>
            <a:pPr marL="514350" indent="-514350">
              <a:buFont typeface="+mj-lt"/>
              <a:buAutoNum type="arabicPeriod" startAt="7"/>
            </a:pPr>
            <a:r>
              <a:rPr lang="en-US" sz="3200" b="1" dirty="0">
                <a:solidFill>
                  <a:srgbClr val="51565E"/>
                </a:solidFill>
              </a:rPr>
              <a:t>Data Modeling: </a:t>
            </a:r>
            <a:r>
              <a:rPr lang="en-US" sz="3200" dirty="0">
                <a:solidFill>
                  <a:srgbClr val="51565E"/>
                </a:solidFill>
              </a:rPr>
              <a:t>Power BI has more robust data modeling and ETL (Extract, Transform, Load) capabilities than Tableau, making it a better choice for data manipulation and analysis.</a:t>
            </a:r>
          </a:p>
          <a:p>
            <a:pPr marL="514350" indent="-514350">
              <a:buFont typeface="+mj-lt"/>
              <a:buAutoNum type="arabicPeriod" startAt="7"/>
            </a:pPr>
            <a:r>
              <a:rPr lang="en-US" sz="3200" b="1" dirty="0">
                <a:solidFill>
                  <a:srgbClr val="51565E"/>
                </a:solidFill>
              </a:rPr>
              <a:t>Collaboration: </a:t>
            </a:r>
            <a:r>
              <a:rPr lang="en-US" sz="3200" dirty="0">
                <a:solidFill>
                  <a:srgbClr val="51565E"/>
                </a:solidFill>
              </a:rPr>
              <a:t>Tableau has more robust collaboration features, including creating and sharing interactive dashboards with other users, while Power BI is more focused on individual user analysis.</a:t>
            </a:r>
          </a:p>
          <a:p>
            <a:pPr marL="514350" indent="-514350">
              <a:buFont typeface="+mj-lt"/>
              <a:buAutoNum type="arabicPeriod" startAt="7"/>
            </a:pPr>
            <a:r>
              <a:rPr lang="en-US" sz="3200" b="1" dirty="0">
                <a:solidFill>
                  <a:srgbClr val="51565E"/>
                </a:solidFill>
              </a:rPr>
              <a:t>Ownership and Pricing:</a:t>
            </a:r>
            <a:r>
              <a:rPr lang="en-US" sz="3200" dirty="0">
                <a:solidFill>
                  <a:srgbClr val="51565E"/>
                </a:solidFill>
              </a:rPr>
              <a:t> Power BI is a Microsoft product licensed on a per-user basis, while Tableau is owned by Salesforce and licensed on a per-user or per-server basis.</a:t>
            </a:r>
          </a:p>
          <a:p>
            <a:pPr marL="514350" indent="-514350">
              <a:buFont typeface="+mj-lt"/>
              <a:buAutoNum type="arabicPeriod" startAt="7"/>
            </a:pPr>
            <a:r>
              <a:rPr lang="en-US" sz="3200" b="1" dirty="0">
                <a:solidFill>
                  <a:srgbClr val="51565E"/>
                </a:solidFill>
              </a:rPr>
              <a:t>Mobile App: </a:t>
            </a:r>
            <a:r>
              <a:rPr lang="en-US" sz="3200" dirty="0">
                <a:solidFill>
                  <a:srgbClr val="51565E"/>
                </a:solidFill>
              </a:rPr>
              <a:t>Power BI has a more robust mobile app for iOS and Android devices, while Tableau's mobile app is more limited in functionality.</a:t>
            </a:r>
          </a:p>
          <a:p>
            <a:pPr marL="514350" indent="-514350">
              <a:buFont typeface="+mj-lt"/>
              <a:buAutoNum type="arabicPeriod" startAt="7"/>
            </a:pPr>
            <a:r>
              <a:rPr lang="en-US" sz="3200" dirty="0">
                <a:solidFill>
                  <a:srgbClr val="51565E"/>
                </a:solidFill>
              </a:rPr>
              <a:t>Tableau Application is supported on Mac OS, but power BI is not.</a:t>
            </a:r>
          </a:p>
          <a:p>
            <a:endParaRPr lang="en-IN" sz="3200" dirty="0">
              <a:solidFill>
                <a:srgbClr val="51565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01029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EF66F8-EE1E-99A2-8D20-8033B1083C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Power BI</a:t>
            </a: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14E4E6F-5044-172F-B241-B34F2936A5E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Power BI is a Business intelligence tools which helps to clean data, analyze data and convert that data into visual format, where we can create different report and dashboard.</a:t>
            </a:r>
            <a:endParaRPr lang="en-IN" dirty="0"/>
          </a:p>
          <a:p>
            <a:pPr marL="0" indent="0">
              <a:buNone/>
            </a:pPr>
            <a:r>
              <a:rPr lang="en-IN" dirty="0"/>
              <a:t>Power BI is a collection of components and tools: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IN" dirty="0"/>
              <a:t>Power Query: It is a ETL </a:t>
            </a:r>
            <a:r>
              <a:rPr lang="en-US" sz="2800" dirty="0">
                <a:solidFill>
                  <a:srgbClr val="51565E"/>
                </a:solidFill>
              </a:rPr>
              <a:t>(Extract, Transform, Load) </a:t>
            </a:r>
            <a:r>
              <a:rPr lang="en-IN" dirty="0"/>
              <a:t>tools. (It work on M functions).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IN" dirty="0"/>
              <a:t>Power Pivot: Modelling tools (It work on DAX functions).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IN" dirty="0"/>
              <a:t>Power View: Data Visualization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IN" dirty="0"/>
              <a:t>Power BI Service: Share and collaboration of data within organisation in different location with different/within department.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81129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754</TotalTime>
  <Words>737</Words>
  <Application>Microsoft Office PowerPoint</Application>
  <PresentationFormat>Widescreen</PresentationFormat>
  <Paragraphs>43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4" baseType="lpstr">
      <vt:lpstr>Arial</vt:lpstr>
      <vt:lpstr>Calibri</vt:lpstr>
      <vt:lpstr>Calibri Light</vt:lpstr>
      <vt:lpstr>Nunito Sans</vt:lpstr>
      <vt:lpstr>Roboto</vt:lpstr>
      <vt:lpstr>Wingdings</vt:lpstr>
      <vt:lpstr>Office Theme</vt:lpstr>
      <vt:lpstr>Business/Data Analytics</vt:lpstr>
      <vt:lpstr>Types of data</vt:lpstr>
      <vt:lpstr>Business/Data  Analytics tools </vt:lpstr>
      <vt:lpstr>Popular Data analytics /Business Analytics tools</vt:lpstr>
      <vt:lpstr>Key Differences between Power BI and Tableau </vt:lpstr>
      <vt:lpstr>Key Differences between Power BI and Tableau</vt:lpstr>
      <vt:lpstr>Power BI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Basics of Business Analytics</dc:title>
  <dc:creator>Chanakya Kumar ISBS</dc:creator>
  <cp:lastModifiedBy>Chanakya Kumar ISBS PGDM</cp:lastModifiedBy>
  <cp:revision>27</cp:revision>
  <dcterms:created xsi:type="dcterms:W3CDTF">2022-01-16T14:52:01Z</dcterms:created>
  <dcterms:modified xsi:type="dcterms:W3CDTF">2024-02-25T04:08:22Z</dcterms:modified>
</cp:coreProperties>
</file>

<file path=docProps/thumbnail.jpeg>
</file>