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4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6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8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4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8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6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37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7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0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 Chanakya Kumar</a:t>
            </a: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34D04-ADC6-1740-813A-7D059A978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 Measure vs New Column</a:t>
            </a:r>
            <a:endParaRPr lang="en-IN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44E7FCD-53FD-0A80-FE7A-09254A5435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883408"/>
              </p:ext>
            </p:extLst>
          </p:nvPr>
        </p:nvGraphicFramePr>
        <p:xfrm>
          <a:off x="838200" y="1825625"/>
          <a:ext cx="10515600" cy="361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71324205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877099051"/>
                    </a:ext>
                  </a:extLst>
                </a:gridCol>
              </a:tblGrid>
              <a:tr h="72282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New Column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New Measure </a:t>
                      </a:r>
                      <a:endParaRPr lang="en-IN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3899"/>
                  </a:ext>
                </a:extLst>
              </a:tr>
              <a:tr h="722824">
                <a:tc>
                  <a:txBody>
                    <a:bodyPr/>
                    <a:lstStyle/>
                    <a:p>
                      <a:r>
                        <a:rPr lang="en-US" dirty="0"/>
                        <a:t>A calculated column is evaluated for each row .(create a new column in the sheet)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Measures are used to calculate aggregates, such as sum or average or count.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880010"/>
                  </a:ext>
                </a:extLst>
              </a:tr>
              <a:tr h="722824">
                <a:tc>
                  <a:txBody>
                    <a:bodyPr/>
                    <a:lstStyle/>
                    <a:p>
                      <a:r>
                        <a:rPr lang="en-US" dirty="0"/>
                        <a:t>Calculated column does not work in filter context, they work on whole data set.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Measures works in filter context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480933"/>
                  </a:ext>
                </a:extLst>
              </a:tr>
              <a:tr h="722824">
                <a:tc>
                  <a:txBody>
                    <a:bodyPr/>
                    <a:lstStyle/>
                    <a:p>
                      <a:r>
                        <a:rPr lang="en-US" dirty="0"/>
                        <a:t>Stored in the memory (consumes RAM). Because file size get increased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 does not take any space. Not effect on file size.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422979"/>
                  </a:ext>
                </a:extLst>
              </a:tr>
              <a:tr h="72282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4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22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43A4AC-A061-33AA-9EAC-7002C273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/>
              <a:t>Count function</a:t>
            </a:r>
            <a:endParaRPr lang="en-IN" sz="4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C35C1BC-5B21-CFC8-BD25-7538C9C694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604618"/>
              </p:ext>
            </p:extLst>
          </p:nvPr>
        </p:nvGraphicFramePr>
        <p:xfrm>
          <a:off x="838200" y="2028111"/>
          <a:ext cx="10506457" cy="3953924"/>
        </p:xfrm>
        <a:graphic>
          <a:graphicData uri="http://schemas.openxmlformats.org/drawingml/2006/table">
            <a:tbl>
              <a:tblPr>
                <a:noFill/>
                <a:tableStyleId>{5C22544A-7EE6-4342-B048-85BDC9FD1C3A}</a:tableStyleId>
              </a:tblPr>
              <a:tblGrid>
                <a:gridCol w="1683373">
                  <a:extLst>
                    <a:ext uri="{9D8B030D-6E8A-4147-A177-3AD203B41FA5}">
                      <a16:colId xmlns:a16="http://schemas.microsoft.com/office/drawing/2014/main" val="625337472"/>
                    </a:ext>
                  </a:extLst>
                </a:gridCol>
                <a:gridCol w="8823084">
                  <a:extLst>
                    <a:ext uri="{9D8B030D-6E8A-4147-A177-3AD203B41FA5}">
                      <a16:colId xmlns:a16="http://schemas.microsoft.com/office/drawing/2014/main" val="1162366590"/>
                    </a:ext>
                  </a:extLst>
                </a:gridCol>
              </a:tblGrid>
              <a:tr h="988481">
                <a:tc>
                  <a:txBody>
                    <a:bodyPr/>
                    <a:lstStyle/>
                    <a:p>
                      <a:pPr algn="l" fontAlgn="b"/>
                      <a:r>
                        <a:rPr lang="en-IN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Count()</a:t>
                      </a:r>
                      <a:endParaRPr lang="en-IN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 Function calculate any kind of values (Numbers + Text ) excluding "Blanks" and "Boolean"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3806"/>
                  </a:ext>
                </a:extLst>
              </a:tr>
              <a:tr h="988481">
                <a:tc>
                  <a:txBody>
                    <a:bodyPr/>
                    <a:lstStyle/>
                    <a:p>
                      <a:pPr algn="l" fontAlgn="b"/>
                      <a:r>
                        <a:rPr lang="en-IN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CountA</a:t>
                      </a:r>
                      <a:r>
                        <a:rPr lang="en-IN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()</a:t>
                      </a:r>
                      <a:endParaRPr lang="en-IN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CountA</a:t>
                      </a:r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Function calculate any kind of values (Numbers + Text + Boolean) excluding "Blanks"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97701"/>
                  </a:ext>
                </a:extLst>
              </a:tr>
              <a:tr h="988481">
                <a:tc>
                  <a:txBody>
                    <a:bodyPr/>
                    <a:lstStyle/>
                    <a:p>
                      <a:pPr algn="l" fontAlgn="b"/>
                      <a:r>
                        <a:rPr lang="en-IN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CountX</a:t>
                      </a:r>
                      <a:r>
                        <a:rPr lang="en-IN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()</a:t>
                      </a:r>
                      <a:endParaRPr lang="en-IN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CountX</a:t>
                      </a:r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Function calculate any kind of filter values (Numbers + Text ) excluding "Blanks" and "Boolean“ (work rows wise)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070742"/>
                  </a:ext>
                </a:extLst>
              </a:tr>
              <a:tr h="988481">
                <a:tc>
                  <a:txBody>
                    <a:bodyPr/>
                    <a:lstStyle/>
                    <a:p>
                      <a:pPr algn="l" fontAlgn="b"/>
                      <a:r>
                        <a:rPr lang="en-IN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CountAX</a:t>
                      </a:r>
                      <a:r>
                        <a:rPr lang="en-IN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()</a:t>
                      </a:r>
                      <a:endParaRPr lang="en-IN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CountAX</a:t>
                      </a:r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Function calculate any kind of filter values (Numbers + Text + Boolean) excluding "Blanks“ (Work Row wise)</a:t>
                      </a:r>
                      <a:endParaRPr lang="en-US" sz="2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2331" marR="167612" marT="167612" marB="16761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050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99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11953-4A20-8D96-0933-3563B5897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 function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B6A9D-A263-C6D0-688B-60B2EB670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Sum: Give total value in column wise</a:t>
            </a:r>
          </a:p>
          <a:p>
            <a:pPr marL="0" indent="0">
              <a:buNone/>
            </a:pPr>
            <a:r>
              <a:rPr lang="en-US" dirty="0" err="1"/>
              <a:t>Sumx</a:t>
            </a:r>
            <a:r>
              <a:rPr lang="en-US" dirty="0"/>
              <a:t>: Give total row wise (</a:t>
            </a:r>
            <a:r>
              <a:rPr lang="en-US" sz="28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calculate any kind of filter values 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7753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215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DAX</vt:lpstr>
      <vt:lpstr>New Measure vs New Column</vt:lpstr>
      <vt:lpstr>Count function</vt:lpstr>
      <vt:lpstr>Sum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Chanakya Kumar</dc:creator>
  <cp:lastModifiedBy>Chanakya Kumar ISBS PGDM</cp:lastModifiedBy>
  <cp:revision>3</cp:revision>
  <dcterms:created xsi:type="dcterms:W3CDTF">2024-04-07T12:21:01Z</dcterms:created>
  <dcterms:modified xsi:type="dcterms:W3CDTF">2024-04-07T16:16:36Z</dcterms:modified>
</cp:coreProperties>
</file>