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34"/>
  </p:notesMasterIdLst>
  <p:sldIdLst>
    <p:sldId id="308" r:id="rId2"/>
    <p:sldId id="309" r:id="rId3"/>
    <p:sldId id="287" r:id="rId4"/>
    <p:sldId id="286" r:id="rId5"/>
    <p:sldId id="310" r:id="rId6"/>
    <p:sldId id="311" r:id="rId7"/>
    <p:sldId id="304" r:id="rId8"/>
    <p:sldId id="288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12" r:id="rId20"/>
    <p:sldId id="305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285" r:id="rId33"/>
  </p:sldIdLst>
  <p:sldSz cx="12188825" cy="6858000"/>
  <p:notesSz cx="6858000" cy="9144000"/>
  <p:embeddedFontLst>
    <p:embeddedFont>
      <p:font typeface="Corbel" panose="020B050302020402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39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BD4E"/>
    <a:srgbClr val="0BBFEA"/>
    <a:srgbClr val="E14E3D"/>
    <a:srgbClr val="D7685E"/>
    <a:srgbClr val="F3BF4A"/>
    <a:srgbClr val="D01630"/>
    <a:srgbClr val="3936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B4CF92-71BA-6931-D444-C5B74C336127}" v="1" dt="2024-09-14T06:26:43.233"/>
    <p1510:client id="{1C5A7260-BAE9-027B-7C9E-FCCD71917894}" v="2" dt="2024-09-14T06:24:05.356"/>
    <p1510:client id="{379C21BD-5F56-4B4C-55AD-1A6AD3BDFC51}" v="2" dt="2024-09-16T06:14:27.307"/>
    <p1510:client id="{927A850C-2E50-DD5E-1F3B-2101804691D9}" v="1" dt="2024-09-14T06:49:02.372"/>
    <p1510:client id="{B4CA8A92-EA15-28F1-8B99-555AD88714E9}" v="3" dt="2024-09-14T08:46:52.132"/>
    <p1510:client id="{E5F09225-CE8C-EF4D-FD78-305F3F104D10}" v="1" dt="2024-09-14T06:37:59.136"/>
  </p1510:revLst>
</p1510:revInfo>
</file>

<file path=ppt/tableStyles.xml><?xml version="1.0" encoding="utf-8"?>
<a:tblStyleLst xmlns:a="http://schemas.openxmlformats.org/drawingml/2006/main" def="{089E739B-AD8B-4649-9730-35A6B8719305}">
  <a:tblStyle styleId="{089E739B-AD8B-4649-9730-35A6B8719305}" styleName="Table_0">
    <a:wholeTbl>
      <a:tcTxStyle b="off" i="off">
        <a:font>
          <a:latin typeface="Corbel"/>
          <a:ea typeface="Corbel"/>
          <a:cs typeface="Corbe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9EC"/>
          </a:solidFill>
        </a:fill>
      </a:tcStyle>
    </a:wholeTbl>
    <a:band1H>
      <a:tcTxStyle/>
      <a:tcStyle>
        <a:tcBdr/>
        <a:fill>
          <a:solidFill>
            <a:srgbClr val="CCCFD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CCFD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orbel"/>
          <a:ea typeface="Corbel"/>
          <a:cs typeface="Corbe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orbel"/>
          <a:ea typeface="Corbel"/>
          <a:cs typeface="Corbe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orbel"/>
          <a:ea typeface="Corbel"/>
          <a:cs typeface="Corbe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orbel"/>
          <a:ea typeface="Corbel"/>
          <a:cs typeface="Corbe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A13569F-F5D5-475A-9630-9F2D2594C66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3839"/>
        <p:guide orient="horz" pos="216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1622654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8109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22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2828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189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9196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4279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9602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1927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94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4015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202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2352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4444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5186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180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9817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8401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609441" y="5105400"/>
            <a:ext cx="10971372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1293813" y="685800"/>
            <a:ext cx="10287000" cy="419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–"/>
              <a:defRPr/>
            </a:lvl2pPr>
            <a:lvl3pPr marL="1371600" lvl="2" indent="-3200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200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200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200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title"/>
          </p:nvPr>
        </p:nvSpPr>
        <p:spPr>
          <a:xfrm rot="5400000">
            <a:off x="8189912" y="2781300"/>
            <a:ext cx="5486400" cy="1295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1"/>
          </p:nvPr>
        </p:nvSpPr>
        <p:spPr>
          <a:xfrm rot="5400000">
            <a:off x="2601938" y="-1308126"/>
            <a:ext cx="5486400" cy="9474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–"/>
              <a:defRPr/>
            </a:lvl2pPr>
            <a:lvl3pPr marL="1371600" lvl="2" indent="-3200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200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200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200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08013" y="2590800"/>
            <a:ext cx="8229599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orbel"/>
              <a:buNone/>
              <a:defRPr sz="4800" b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606425" y="5410200"/>
            <a:ext cx="8231187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09090"/>
              </a:buClr>
              <a:buSzPts val="1440"/>
              <a:buNone/>
              <a:defRPr sz="1800">
                <a:solidFill>
                  <a:srgbClr val="909090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909090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09090"/>
              </a:buClr>
              <a:buSzPts val="1400"/>
              <a:buNone/>
              <a:defRPr sz="1400">
                <a:solidFill>
                  <a:srgbClr val="909090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909090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09090"/>
              </a:buClr>
              <a:buSzPts val="1400"/>
              <a:buNone/>
              <a:defRPr sz="1400">
                <a:solidFill>
                  <a:srgbClr val="909090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09090"/>
              </a:buClr>
              <a:buSzPts val="1120"/>
              <a:buNone/>
              <a:defRPr sz="1400">
                <a:solidFill>
                  <a:srgbClr val="909090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09090"/>
              </a:buClr>
              <a:buSzPts val="1400"/>
              <a:buNone/>
              <a:defRPr sz="1400">
                <a:solidFill>
                  <a:srgbClr val="909090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09090"/>
              </a:buClr>
              <a:buSzPts val="1120"/>
              <a:buNone/>
              <a:defRPr sz="1400">
                <a:solidFill>
                  <a:srgbClr val="909090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609441" y="5105400"/>
            <a:ext cx="10971372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1293813" y="685800"/>
            <a:ext cx="50292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084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240"/>
              <a:buChar char="•"/>
              <a:defRPr sz="2800"/>
            </a:lvl1pPr>
            <a:lvl2pPr marL="914400" lvl="1" indent="-3505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Char char="–"/>
              <a:defRPr sz="2400"/>
            </a:lvl2pPr>
            <a:lvl3pPr marL="1371600" lvl="2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2000"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200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6pPr>
            <a:lvl7pPr marL="3200400" lvl="6" indent="-3200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800"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8pPr>
            <a:lvl9pPr marL="4114800" lvl="8" indent="-3200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2"/>
          </p:nvPr>
        </p:nvSpPr>
        <p:spPr>
          <a:xfrm>
            <a:off x="6551614" y="685800"/>
            <a:ext cx="5029199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084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240"/>
              <a:buChar char="•"/>
              <a:defRPr sz="2800"/>
            </a:lvl1pPr>
            <a:lvl2pPr marL="914400" lvl="1" indent="-3505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Char char="–"/>
              <a:defRPr sz="2400"/>
            </a:lvl2pPr>
            <a:lvl3pPr marL="1371600" lvl="2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2000"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200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6pPr>
            <a:lvl7pPr marL="3200400" lvl="6" indent="-3200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800"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8pPr>
            <a:lvl9pPr marL="4114800" lvl="8" indent="-3200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609441" y="5105400"/>
            <a:ext cx="10971372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orbe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1293664" y="685800"/>
            <a:ext cx="5029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60"/>
              <a:buNone/>
              <a:defRPr sz="3200" b="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2"/>
          </p:nvPr>
        </p:nvSpPr>
        <p:spPr>
          <a:xfrm>
            <a:off x="1293664" y="1676400"/>
            <a:ext cx="50292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052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920"/>
              <a:buChar char="•"/>
              <a:defRPr sz="2400"/>
            </a:lvl1pPr>
            <a:lvl2pPr marL="914400" lvl="1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000"/>
            </a:lvl2pPr>
            <a:lvl3pPr marL="1371600" lvl="2" indent="-3200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0987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80"/>
              <a:buChar char="•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6pPr>
            <a:lvl7pPr marL="3200400" lvl="6" indent="-30987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80"/>
              <a:buChar char="•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8pPr>
            <a:lvl9pPr marL="4114800" lvl="8" indent="-30987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80"/>
              <a:buChar char="•"/>
              <a:defRPr sz="1600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3"/>
          </p:nvPr>
        </p:nvSpPr>
        <p:spPr>
          <a:xfrm>
            <a:off x="6551613" y="685800"/>
            <a:ext cx="5029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60"/>
              <a:buNone/>
              <a:defRPr sz="3200" b="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4"/>
          </p:nvPr>
        </p:nvSpPr>
        <p:spPr>
          <a:xfrm>
            <a:off x="6550025" y="1676400"/>
            <a:ext cx="50292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052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920"/>
              <a:buChar char="•"/>
              <a:defRPr sz="2400"/>
            </a:lvl1pPr>
            <a:lvl2pPr marL="914400" lvl="1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000"/>
            </a:lvl2pPr>
            <a:lvl3pPr marL="1371600" lvl="2" indent="-3200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0987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80"/>
              <a:buChar char="•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6pPr>
            <a:lvl7pPr marL="3200400" lvl="6" indent="-30987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80"/>
              <a:buChar char="•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8pPr>
            <a:lvl9pPr marL="4114800" lvl="8" indent="-30987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80"/>
              <a:buChar char="•"/>
              <a:defRPr sz="16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609441" y="5105400"/>
            <a:ext cx="10971372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608014" y="685800"/>
            <a:ext cx="39624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orbel"/>
              <a:buNone/>
              <a:defRPr sz="3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4875212" y="685800"/>
            <a:ext cx="6704171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084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240"/>
              <a:buChar char="•"/>
              <a:defRPr sz="2800"/>
            </a:lvl1pPr>
            <a:lvl2pPr marL="914400" lvl="1" indent="-3505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Char char="–"/>
              <a:defRPr sz="2400"/>
            </a:lvl2pPr>
            <a:lvl3pPr marL="1371600" lvl="2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2000"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200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6pPr>
            <a:lvl7pPr marL="3200400" lvl="6" indent="-3200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800"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8pPr>
            <a:lvl9pPr marL="4114800" lvl="8" indent="-3200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8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>
          <a:xfrm>
            <a:off x="608013" y="5410200"/>
            <a:ext cx="3962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2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608014" y="685800"/>
            <a:ext cx="39624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orbel"/>
              <a:buNone/>
              <a:defRPr sz="3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 descr="An empty placeholder to add an image. Click on the placeholder and select the image that you wish to add"/>
          <p:cNvSpPr>
            <a:spLocks noGrp="1"/>
          </p:cNvSpPr>
          <p:nvPr>
            <p:ph type="pic" idx="2"/>
          </p:nvPr>
        </p:nvSpPr>
        <p:spPr>
          <a:xfrm>
            <a:off x="4875213" y="685800"/>
            <a:ext cx="6705600" cy="5486400"/>
          </a:xfrm>
          <a:prstGeom prst="rect">
            <a:avLst/>
          </a:prstGeom>
          <a:noFill/>
          <a:ln w="635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608013" y="5410200"/>
            <a:ext cx="3962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2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609441" y="5105400"/>
            <a:ext cx="10971372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 rot="5400000">
            <a:off x="4341814" y="-2362200"/>
            <a:ext cx="4190999" cy="10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–"/>
              <a:defRPr/>
            </a:lvl2pPr>
            <a:lvl3pPr marL="1371600" lvl="2" indent="-3200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200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200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200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AF2F8"/>
            </a:gs>
            <a:gs pos="58000">
              <a:srgbClr val="D8E5F1"/>
            </a:gs>
            <a:gs pos="100000">
              <a:schemeClr val="lt2"/>
            </a:gs>
          </a:gsLst>
          <a:lin ang="17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441" y="5105400"/>
            <a:ext cx="10971372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orbel"/>
              <a:buNone/>
              <a:defRPr sz="3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293813" y="685800"/>
            <a:ext cx="10287000" cy="419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7084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5051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Corbel"/>
              <a:buChar char="–"/>
              <a:defRPr sz="2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rbel"/>
              <a:buChar char="–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200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rbel"/>
              <a:buChar char="–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200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rbel"/>
              <a:buChar char="–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2004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a.ac.in/GermanyEmployment/documents/Germany-Employement-Video-1.mp4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maa.ac.in/GermanyEmployment/documents/Germany-Employement-Video-2.mp4" TargetMode="External"/><Relationship Id="rId4" Type="http://schemas.openxmlformats.org/officeDocument/2006/relationships/hyperlink" Target="https://www.maa.ac.in/GermanyEmployment/documents/Germany-Employement-Video-3.mp4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a.ac.in/GermanyEmployment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rot="10800000">
            <a:off x="-1621173" y="824532"/>
            <a:ext cx="4956284" cy="77363"/>
          </a:xfrm>
          <a:prstGeom prst="rect">
            <a:avLst/>
          </a:prstGeom>
          <a:solidFill>
            <a:srgbClr val="E14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 rot="10800000">
            <a:off x="-1621167" y="921516"/>
            <a:ext cx="4956284" cy="77363"/>
          </a:xfrm>
          <a:prstGeom prst="rect">
            <a:avLst/>
          </a:prstGeom>
          <a:solidFill>
            <a:srgbClr val="0BB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 rot="10800000">
            <a:off x="-1614238" y="1018500"/>
            <a:ext cx="4956284" cy="77363"/>
          </a:xfrm>
          <a:prstGeom prst="rect">
            <a:avLst/>
          </a:prstGeom>
          <a:solidFill>
            <a:srgbClr val="2AB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27418" y="603114"/>
            <a:ext cx="7957225" cy="760378"/>
          </a:xfrm>
        </p:spPr>
        <p:txBody>
          <a:bodyPr>
            <a:normAutofit/>
          </a:bodyPr>
          <a:lstStyle/>
          <a:p>
            <a:pPr algn="ctr"/>
            <a:r>
              <a:rPr lang="en-US" u="sng">
                <a:latin typeface="+mj-lt"/>
              </a:rPr>
              <a:t>Public Awareness</a:t>
            </a:r>
            <a:endParaRPr lang="en-IN" u="sng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 rot="5400000">
            <a:off x="-5525311" y="1926076"/>
            <a:ext cx="12188757" cy="87549"/>
          </a:xfrm>
          <a:prstGeom prst="rect">
            <a:avLst/>
          </a:prstGeom>
          <a:solidFill>
            <a:srgbClr val="393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/>
          <p:cNvSpPr/>
          <p:nvPr/>
        </p:nvSpPr>
        <p:spPr>
          <a:xfrm rot="5400000">
            <a:off x="-5421547" y="2029836"/>
            <a:ext cx="12188757" cy="87549"/>
          </a:xfrm>
          <a:prstGeom prst="rect">
            <a:avLst/>
          </a:prstGeom>
          <a:solidFill>
            <a:srgbClr val="D0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/>
          <p:cNvSpPr/>
          <p:nvPr/>
        </p:nvSpPr>
        <p:spPr>
          <a:xfrm rot="5400000">
            <a:off x="-5312186" y="2143324"/>
            <a:ext cx="12188757" cy="87549"/>
          </a:xfrm>
          <a:prstGeom prst="rect">
            <a:avLst/>
          </a:prstGeom>
          <a:solidFill>
            <a:srgbClr val="F3B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497074"/>
            <a:ext cx="12212062" cy="459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3992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24B25-86B8-8C07-B08E-9ABEDD0A93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65" b="9827"/>
          <a:stretch/>
        </p:blipFill>
        <p:spPr>
          <a:xfrm>
            <a:off x="2653534" y="-12571"/>
            <a:ext cx="6881755" cy="68705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-5525311" y="1926076"/>
            <a:ext cx="12188757" cy="87549"/>
          </a:xfrm>
          <a:prstGeom prst="rect">
            <a:avLst/>
          </a:prstGeom>
          <a:solidFill>
            <a:srgbClr val="393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 rot="5400000">
            <a:off x="-5421547" y="2029836"/>
            <a:ext cx="12188757" cy="87549"/>
          </a:xfrm>
          <a:prstGeom prst="rect">
            <a:avLst/>
          </a:prstGeom>
          <a:solidFill>
            <a:srgbClr val="D0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 rot="5400000">
            <a:off x="-5312186" y="2143324"/>
            <a:ext cx="12188757" cy="87549"/>
          </a:xfrm>
          <a:prstGeom prst="rect">
            <a:avLst/>
          </a:prstGeom>
          <a:solidFill>
            <a:srgbClr val="F3B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63125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24B25-86B8-8C07-B08E-9ABEDD0A93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65" b="9827"/>
          <a:stretch/>
        </p:blipFill>
        <p:spPr>
          <a:xfrm>
            <a:off x="2653534" y="-12571"/>
            <a:ext cx="6881755" cy="68705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-5525311" y="1926076"/>
            <a:ext cx="12188757" cy="87549"/>
          </a:xfrm>
          <a:prstGeom prst="rect">
            <a:avLst/>
          </a:prstGeom>
          <a:solidFill>
            <a:srgbClr val="393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 rot="5400000">
            <a:off x="-5421547" y="2029836"/>
            <a:ext cx="12188757" cy="87549"/>
          </a:xfrm>
          <a:prstGeom prst="rect">
            <a:avLst/>
          </a:prstGeom>
          <a:solidFill>
            <a:srgbClr val="D0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 rot="5400000">
            <a:off x="-5312186" y="2143324"/>
            <a:ext cx="12188757" cy="87549"/>
          </a:xfrm>
          <a:prstGeom prst="rect">
            <a:avLst/>
          </a:prstGeom>
          <a:solidFill>
            <a:srgbClr val="F3B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762281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24B25-86B8-8C07-B08E-9ABEDD0A93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65" b="9827"/>
          <a:stretch/>
        </p:blipFill>
        <p:spPr>
          <a:xfrm>
            <a:off x="2653534" y="-12571"/>
            <a:ext cx="6881755" cy="68705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-5525311" y="1926076"/>
            <a:ext cx="12188757" cy="87549"/>
          </a:xfrm>
          <a:prstGeom prst="rect">
            <a:avLst/>
          </a:prstGeom>
          <a:solidFill>
            <a:srgbClr val="393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 rot="5400000">
            <a:off x="-5421547" y="2029836"/>
            <a:ext cx="12188757" cy="87549"/>
          </a:xfrm>
          <a:prstGeom prst="rect">
            <a:avLst/>
          </a:prstGeom>
          <a:solidFill>
            <a:srgbClr val="D0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 rot="5400000">
            <a:off x="-5312186" y="2143324"/>
            <a:ext cx="12188757" cy="87549"/>
          </a:xfrm>
          <a:prstGeom prst="rect">
            <a:avLst/>
          </a:prstGeom>
          <a:solidFill>
            <a:srgbClr val="F3B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1609741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24B25-86B8-8C07-B08E-9ABEDD0A93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67" b="8915"/>
          <a:stretch/>
        </p:blipFill>
        <p:spPr>
          <a:xfrm>
            <a:off x="2653534" y="-12571"/>
            <a:ext cx="6881755" cy="68705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-5525311" y="1926076"/>
            <a:ext cx="12188757" cy="87549"/>
          </a:xfrm>
          <a:prstGeom prst="rect">
            <a:avLst/>
          </a:prstGeom>
          <a:solidFill>
            <a:srgbClr val="393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 rot="5400000">
            <a:off x="-5421547" y="2029836"/>
            <a:ext cx="12188757" cy="87549"/>
          </a:xfrm>
          <a:prstGeom prst="rect">
            <a:avLst/>
          </a:prstGeom>
          <a:solidFill>
            <a:srgbClr val="D0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 rot="5400000">
            <a:off x="-5312186" y="2143324"/>
            <a:ext cx="12188757" cy="87549"/>
          </a:xfrm>
          <a:prstGeom prst="rect">
            <a:avLst/>
          </a:prstGeom>
          <a:solidFill>
            <a:srgbClr val="F3B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3757856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24B25-86B8-8C07-B08E-9ABEDD0A93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67" b="8915"/>
          <a:stretch/>
        </p:blipFill>
        <p:spPr>
          <a:xfrm>
            <a:off x="2653534" y="-12571"/>
            <a:ext cx="6881755" cy="68705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-5525311" y="1926076"/>
            <a:ext cx="12188757" cy="87549"/>
          </a:xfrm>
          <a:prstGeom prst="rect">
            <a:avLst/>
          </a:prstGeom>
          <a:solidFill>
            <a:srgbClr val="393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 rot="5400000">
            <a:off x="-5421547" y="2029836"/>
            <a:ext cx="12188757" cy="87549"/>
          </a:xfrm>
          <a:prstGeom prst="rect">
            <a:avLst/>
          </a:prstGeom>
          <a:solidFill>
            <a:srgbClr val="D0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 rot="5400000">
            <a:off x="-5312186" y="2143324"/>
            <a:ext cx="12188757" cy="87549"/>
          </a:xfrm>
          <a:prstGeom prst="rect">
            <a:avLst/>
          </a:prstGeom>
          <a:solidFill>
            <a:srgbClr val="F3B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646729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24B25-86B8-8C07-B08E-9ABEDD0A93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66" b="9006"/>
          <a:stretch/>
        </p:blipFill>
        <p:spPr>
          <a:xfrm>
            <a:off x="2653534" y="-12571"/>
            <a:ext cx="6881755" cy="68705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-5525311" y="1926076"/>
            <a:ext cx="12188757" cy="87549"/>
          </a:xfrm>
          <a:prstGeom prst="rect">
            <a:avLst/>
          </a:prstGeom>
          <a:solidFill>
            <a:srgbClr val="393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 rot="5400000">
            <a:off x="-5421547" y="2029836"/>
            <a:ext cx="12188757" cy="87549"/>
          </a:xfrm>
          <a:prstGeom prst="rect">
            <a:avLst/>
          </a:prstGeom>
          <a:solidFill>
            <a:srgbClr val="D0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 rot="5400000">
            <a:off x="-5312186" y="2143324"/>
            <a:ext cx="12188757" cy="87549"/>
          </a:xfrm>
          <a:prstGeom prst="rect">
            <a:avLst/>
          </a:prstGeom>
          <a:solidFill>
            <a:srgbClr val="F3B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1576229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24B25-86B8-8C07-B08E-9ABEDD0A93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66" b="9006"/>
          <a:stretch/>
        </p:blipFill>
        <p:spPr>
          <a:xfrm>
            <a:off x="2653534" y="-12571"/>
            <a:ext cx="6881755" cy="68705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-5525311" y="1926076"/>
            <a:ext cx="12188757" cy="87549"/>
          </a:xfrm>
          <a:prstGeom prst="rect">
            <a:avLst/>
          </a:prstGeom>
          <a:solidFill>
            <a:srgbClr val="393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 rot="5400000">
            <a:off x="-5421547" y="2029836"/>
            <a:ext cx="12188757" cy="87549"/>
          </a:xfrm>
          <a:prstGeom prst="rect">
            <a:avLst/>
          </a:prstGeom>
          <a:solidFill>
            <a:srgbClr val="D0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 rot="5400000">
            <a:off x="-5312186" y="2143324"/>
            <a:ext cx="12188757" cy="87549"/>
          </a:xfrm>
          <a:prstGeom prst="rect">
            <a:avLst/>
          </a:prstGeom>
          <a:solidFill>
            <a:srgbClr val="F3B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4277279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24B25-86B8-8C07-B08E-9ABEDD0A93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67" b="8509"/>
          <a:stretch/>
        </p:blipFill>
        <p:spPr>
          <a:xfrm>
            <a:off x="2639254" y="101701"/>
            <a:ext cx="6881755" cy="68705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-5525311" y="1926076"/>
            <a:ext cx="12188757" cy="87549"/>
          </a:xfrm>
          <a:prstGeom prst="rect">
            <a:avLst/>
          </a:prstGeom>
          <a:solidFill>
            <a:srgbClr val="393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 rot="5400000">
            <a:off x="-5421547" y="2029836"/>
            <a:ext cx="12188757" cy="87549"/>
          </a:xfrm>
          <a:prstGeom prst="rect">
            <a:avLst/>
          </a:prstGeom>
          <a:solidFill>
            <a:srgbClr val="D0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 rot="5400000">
            <a:off x="-5312186" y="2143324"/>
            <a:ext cx="12188757" cy="87549"/>
          </a:xfrm>
          <a:prstGeom prst="rect">
            <a:avLst/>
          </a:prstGeom>
          <a:solidFill>
            <a:srgbClr val="F3B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4848589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24B25-86B8-8C07-B08E-9ABEDD0A93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1" b="81"/>
          <a:stretch/>
        </p:blipFill>
        <p:spPr>
          <a:xfrm>
            <a:off x="2653534" y="-12571"/>
            <a:ext cx="6881755" cy="68705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-5525311" y="1926076"/>
            <a:ext cx="12188757" cy="87549"/>
          </a:xfrm>
          <a:prstGeom prst="rect">
            <a:avLst/>
          </a:prstGeom>
          <a:solidFill>
            <a:srgbClr val="393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 rot="5400000">
            <a:off x="-5421547" y="2029836"/>
            <a:ext cx="12188757" cy="87549"/>
          </a:xfrm>
          <a:prstGeom prst="rect">
            <a:avLst/>
          </a:prstGeom>
          <a:solidFill>
            <a:srgbClr val="D0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 rot="5400000">
            <a:off x="-5312186" y="2143324"/>
            <a:ext cx="12188757" cy="87549"/>
          </a:xfrm>
          <a:prstGeom prst="rect">
            <a:avLst/>
          </a:prstGeom>
          <a:solidFill>
            <a:srgbClr val="F3B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715386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-2421267" y="2710075"/>
            <a:ext cx="4956284" cy="77363"/>
          </a:xfrm>
          <a:prstGeom prst="rect">
            <a:avLst/>
          </a:prstGeom>
          <a:solidFill>
            <a:srgbClr val="E14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 rot="10800000">
            <a:off x="-2421261" y="2807059"/>
            <a:ext cx="4956284" cy="77363"/>
          </a:xfrm>
          <a:prstGeom prst="rect">
            <a:avLst/>
          </a:prstGeom>
          <a:solidFill>
            <a:srgbClr val="0BB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/>
          <p:cNvSpPr/>
          <p:nvPr/>
        </p:nvSpPr>
        <p:spPr>
          <a:xfrm rot="10800000">
            <a:off x="-2414332" y="2904043"/>
            <a:ext cx="4956284" cy="77363"/>
          </a:xfrm>
          <a:prstGeom prst="rect">
            <a:avLst/>
          </a:prstGeom>
          <a:solidFill>
            <a:srgbClr val="2AB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4094" y="1741250"/>
            <a:ext cx="8501974" cy="1840149"/>
          </a:xfrm>
        </p:spPr>
        <p:txBody>
          <a:bodyPr/>
          <a:lstStyle/>
          <a:p>
            <a:pPr algn="ctr"/>
            <a:r>
              <a:rPr lang="en-US">
                <a:latin typeface="+mj-lt"/>
              </a:rPr>
              <a:t>Audio-Visual Advertisements</a:t>
            </a:r>
            <a:br>
              <a:rPr lang="en-US">
                <a:latin typeface="+mj-lt"/>
              </a:rPr>
            </a:br>
            <a:r>
              <a:rPr lang="en-US" sz="2800">
                <a:latin typeface="+mj-lt"/>
              </a:rPr>
              <a:t>(Television, You-Tube etc.)</a:t>
            </a:r>
            <a:endParaRPr lang="en-IN" sz="280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 rot="5400000">
            <a:off x="-5525311" y="1926076"/>
            <a:ext cx="12188757" cy="87549"/>
          </a:xfrm>
          <a:prstGeom prst="rect">
            <a:avLst/>
          </a:prstGeom>
          <a:solidFill>
            <a:srgbClr val="393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 rot="5400000">
            <a:off x="-5421547" y="2029836"/>
            <a:ext cx="12188757" cy="87549"/>
          </a:xfrm>
          <a:prstGeom prst="rect">
            <a:avLst/>
          </a:prstGeom>
          <a:solidFill>
            <a:srgbClr val="D0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 rot="5400000">
            <a:off x="-5312186" y="2143324"/>
            <a:ext cx="12188757" cy="87549"/>
          </a:xfrm>
          <a:prstGeom prst="rect">
            <a:avLst/>
          </a:prstGeom>
          <a:solidFill>
            <a:srgbClr val="F3B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9684374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4094" y="1741250"/>
            <a:ext cx="7957225" cy="1840149"/>
          </a:xfrm>
        </p:spPr>
        <p:txBody>
          <a:bodyPr anchor="ctr"/>
          <a:lstStyle/>
          <a:p>
            <a:pPr algn="ctr">
              <a:lnSpc>
                <a:spcPct val="50000"/>
              </a:lnSpc>
            </a:pPr>
            <a:r>
              <a:rPr lang="en-US">
                <a:latin typeface="+mj-lt"/>
              </a:rPr>
              <a:t>Newspaper Advertisements</a:t>
            </a:r>
            <a:br>
              <a:rPr lang="en-US">
                <a:latin typeface="+mj-lt"/>
              </a:rPr>
            </a:br>
            <a:br>
              <a:rPr lang="en-US">
                <a:latin typeface="+mj-lt"/>
              </a:rPr>
            </a:br>
            <a:r>
              <a:rPr lang="en-US" sz="2800">
                <a:latin typeface="+mj-lt"/>
              </a:rPr>
              <a:t>(Print Media)</a:t>
            </a:r>
            <a:endParaRPr lang="en-IN" sz="280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 rot="10800000">
            <a:off x="-2459373" y="2107232"/>
            <a:ext cx="4956284" cy="77363"/>
          </a:xfrm>
          <a:prstGeom prst="rect">
            <a:avLst/>
          </a:prstGeom>
          <a:solidFill>
            <a:srgbClr val="E14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/>
          <p:cNvSpPr/>
          <p:nvPr/>
        </p:nvSpPr>
        <p:spPr>
          <a:xfrm rot="10800000">
            <a:off x="-2459367" y="2204216"/>
            <a:ext cx="4956284" cy="77363"/>
          </a:xfrm>
          <a:prstGeom prst="rect">
            <a:avLst/>
          </a:prstGeom>
          <a:solidFill>
            <a:srgbClr val="0BB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/>
          <p:cNvSpPr/>
          <p:nvPr/>
        </p:nvSpPr>
        <p:spPr>
          <a:xfrm rot="10800000">
            <a:off x="-2452438" y="2301200"/>
            <a:ext cx="4956284" cy="77363"/>
          </a:xfrm>
          <a:prstGeom prst="rect">
            <a:avLst/>
          </a:prstGeom>
          <a:solidFill>
            <a:srgbClr val="2AB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 rot="5400000">
            <a:off x="-5525311" y="1926076"/>
            <a:ext cx="12188757" cy="87549"/>
          </a:xfrm>
          <a:prstGeom prst="rect">
            <a:avLst/>
          </a:prstGeom>
          <a:solidFill>
            <a:srgbClr val="393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 rot="5400000">
            <a:off x="-5421547" y="2029836"/>
            <a:ext cx="12188757" cy="87549"/>
          </a:xfrm>
          <a:prstGeom prst="rect">
            <a:avLst/>
          </a:prstGeom>
          <a:solidFill>
            <a:srgbClr val="D0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 rot="5400000">
            <a:off x="-5312186" y="2143324"/>
            <a:ext cx="12188757" cy="87549"/>
          </a:xfrm>
          <a:prstGeom prst="rect">
            <a:avLst/>
          </a:prstGeom>
          <a:solidFill>
            <a:srgbClr val="F3B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9430964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7999" y="1066216"/>
            <a:ext cx="6092825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>
                <a:solidFill>
                  <a:schemeClr val="bg2"/>
                </a:solidFill>
                <a:hlinkClick r:id="rId3"/>
              </a:rPr>
              <a:t>Advertisement 1-</a:t>
            </a:r>
          </a:p>
          <a:p>
            <a:r>
              <a:rPr lang="en-IN">
                <a:hlinkClick r:id="rId3"/>
              </a:rPr>
              <a:t>maa.ac.in/</a:t>
            </a:r>
            <a:r>
              <a:rPr lang="en-IN" err="1">
                <a:hlinkClick r:id="rId3"/>
              </a:rPr>
              <a:t>GermanyEmployment</a:t>
            </a:r>
            <a:r>
              <a:rPr lang="en-IN">
                <a:hlinkClick r:id="rId3"/>
              </a:rPr>
              <a:t>/documents/Germany-Employement-Video-1.mp4</a:t>
            </a:r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3047999" y="3138207"/>
            <a:ext cx="6092825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/>
              <a:t>Advertisement 2-</a:t>
            </a:r>
          </a:p>
          <a:p>
            <a:r>
              <a:rPr lang="en-IN"/>
              <a:t>https://</a:t>
            </a:r>
            <a:r>
              <a:rPr lang="en-IN">
                <a:hlinkClick r:id="rId4"/>
              </a:rPr>
              <a:t>www.maa.ac.in/GermanyEmployment/documents/Germany-Employement-Video-3.mp4</a:t>
            </a:r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3047999" y="5210198"/>
            <a:ext cx="6092825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/>
              <a:t>Advertisement 3-</a:t>
            </a:r>
          </a:p>
          <a:p>
            <a:r>
              <a:rPr lang="en-IN"/>
              <a:t>https://</a:t>
            </a:r>
            <a:r>
              <a:rPr lang="en-IN">
                <a:hlinkClick r:id="rId5"/>
              </a:rPr>
              <a:t>www.maa.ac.in/GermanyEmployment/documents/Germany-Employement-Video-2.mp4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0096354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-1684667" y="2138575"/>
            <a:ext cx="4956284" cy="77363"/>
          </a:xfrm>
          <a:prstGeom prst="rect">
            <a:avLst/>
          </a:prstGeom>
          <a:solidFill>
            <a:srgbClr val="E14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 rot="10800000">
            <a:off x="-1684661" y="2235559"/>
            <a:ext cx="4956284" cy="77363"/>
          </a:xfrm>
          <a:prstGeom prst="rect">
            <a:avLst/>
          </a:prstGeom>
          <a:solidFill>
            <a:srgbClr val="0BB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/>
          <p:cNvSpPr/>
          <p:nvPr/>
        </p:nvSpPr>
        <p:spPr>
          <a:xfrm rot="10800000">
            <a:off x="-1677732" y="2332543"/>
            <a:ext cx="4956284" cy="77363"/>
          </a:xfrm>
          <a:prstGeom prst="rect">
            <a:avLst/>
          </a:prstGeom>
          <a:solidFill>
            <a:srgbClr val="2AB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4094" y="1741250"/>
            <a:ext cx="7957225" cy="1840149"/>
          </a:xfrm>
        </p:spPr>
        <p:txBody>
          <a:bodyPr anchor="ctr"/>
          <a:lstStyle/>
          <a:p>
            <a:pPr algn="ctr">
              <a:lnSpc>
                <a:spcPct val="50000"/>
              </a:lnSpc>
            </a:pPr>
            <a:r>
              <a:rPr lang="en-US">
                <a:latin typeface="+mj-lt"/>
              </a:rPr>
              <a:t>Link For Registration</a:t>
            </a:r>
            <a:br>
              <a:rPr lang="en-US">
                <a:latin typeface="+mj-lt"/>
              </a:rPr>
            </a:br>
            <a:br>
              <a:rPr lang="en-US">
                <a:latin typeface="+mj-lt"/>
              </a:rPr>
            </a:br>
            <a:r>
              <a:rPr lang="en-US" sz="2400">
                <a:latin typeface="+mj-lt"/>
                <a:hlinkClick r:id="rId2"/>
              </a:rPr>
              <a:t>https://www.maa.ac.in/GermanyEmployment</a:t>
            </a:r>
            <a:endParaRPr lang="en-IN" sz="240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 rot="5400000">
            <a:off x="-5525311" y="1926076"/>
            <a:ext cx="12188757" cy="87549"/>
          </a:xfrm>
          <a:prstGeom prst="rect">
            <a:avLst/>
          </a:prstGeom>
          <a:solidFill>
            <a:srgbClr val="393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 rot="5400000">
            <a:off x="-5421547" y="2029836"/>
            <a:ext cx="12188757" cy="87549"/>
          </a:xfrm>
          <a:prstGeom prst="rect">
            <a:avLst/>
          </a:prstGeom>
          <a:solidFill>
            <a:srgbClr val="D0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 rot="5400000">
            <a:off x="-5312186" y="2143324"/>
            <a:ext cx="12188757" cy="87549"/>
          </a:xfrm>
          <a:prstGeom prst="rect">
            <a:avLst/>
          </a:prstGeom>
          <a:solidFill>
            <a:srgbClr val="F3B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4250642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99226" y="-340468"/>
            <a:ext cx="7957225" cy="1840149"/>
          </a:xfrm>
        </p:spPr>
        <p:txBody>
          <a:bodyPr anchor="ctr"/>
          <a:lstStyle/>
          <a:p>
            <a:pPr algn="ctr">
              <a:lnSpc>
                <a:spcPct val="50000"/>
              </a:lnSpc>
            </a:pPr>
            <a:r>
              <a:rPr lang="en-US" sz="3200">
                <a:latin typeface="+mj-lt"/>
              </a:rPr>
              <a:t>Registration Process</a:t>
            </a:r>
            <a:br>
              <a:rPr lang="en-US">
                <a:latin typeface="+mj-lt"/>
              </a:rPr>
            </a:br>
            <a:endParaRPr lang="en-IN" sz="240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15" y="925020"/>
            <a:ext cx="10058400" cy="5657849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 flipH="1">
            <a:off x="1955260" y="4572000"/>
            <a:ext cx="914400" cy="52529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 rot="5400000">
            <a:off x="-5525311" y="1926076"/>
            <a:ext cx="12188757" cy="87549"/>
          </a:xfrm>
          <a:prstGeom prst="rect">
            <a:avLst/>
          </a:prstGeom>
          <a:solidFill>
            <a:srgbClr val="393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 rot="5400000">
            <a:off x="-5421547" y="2029836"/>
            <a:ext cx="12188757" cy="87549"/>
          </a:xfrm>
          <a:prstGeom prst="rect">
            <a:avLst/>
          </a:prstGeom>
          <a:solidFill>
            <a:srgbClr val="D0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 rot="5400000">
            <a:off x="-5312186" y="2143324"/>
            <a:ext cx="12188757" cy="87549"/>
          </a:xfrm>
          <a:prstGeom prst="rect">
            <a:avLst/>
          </a:prstGeom>
          <a:solidFill>
            <a:srgbClr val="F3B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0244884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3"/>
          <a:stretch/>
        </p:blipFill>
        <p:spPr>
          <a:xfrm>
            <a:off x="4252642" y="-5"/>
            <a:ext cx="7936183" cy="4104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3" b="6257"/>
          <a:stretch/>
        </p:blipFill>
        <p:spPr>
          <a:xfrm>
            <a:off x="4252642" y="3647868"/>
            <a:ext cx="7936183" cy="38132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5400000">
            <a:off x="-5525311" y="1926076"/>
            <a:ext cx="12188757" cy="87549"/>
          </a:xfrm>
          <a:prstGeom prst="rect">
            <a:avLst/>
          </a:prstGeom>
          <a:solidFill>
            <a:srgbClr val="393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/>
          <p:cNvSpPr/>
          <p:nvPr/>
        </p:nvSpPr>
        <p:spPr>
          <a:xfrm rot="5400000">
            <a:off x="-5421547" y="2029836"/>
            <a:ext cx="12188757" cy="87549"/>
          </a:xfrm>
          <a:prstGeom prst="rect">
            <a:avLst/>
          </a:prstGeom>
          <a:solidFill>
            <a:srgbClr val="D0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/>
          <p:cNvSpPr/>
          <p:nvPr/>
        </p:nvSpPr>
        <p:spPr>
          <a:xfrm rot="5400000">
            <a:off x="-5312186" y="2143324"/>
            <a:ext cx="12188757" cy="87549"/>
          </a:xfrm>
          <a:prstGeom prst="rect">
            <a:avLst/>
          </a:prstGeom>
          <a:solidFill>
            <a:srgbClr val="F3B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06864709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5"/>
          <a:stretch/>
        </p:blipFill>
        <p:spPr>
          <a:xfrm>
            <a:off x="4254299" y="9717"/>
            <a:ext cx="7934526" cy="4103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36"/>
          <a:stretch/>
        </p:blipFill>
        <p:spPr>
          <a:xfrm>
            <a:off x="5351395" y="3095772"/>
            <a:ext cx="7944197" cy="3019188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 flipH="1">
            <a:off x="7013642" y="4463149"/>
            <a:ext cx="408560" cy="2758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/>
          <p:cNvSpPr/>
          <p:nvPr/>
        </p:nvSpPr>
        <p:spPr>
          <a:xfrm rot="5400000">
            <a:off x="-5525311" y="1926076"/>
            <a:ext cx="12188757" cy="87549"/>
          </a:xfrm>
          <a:prstGeom prst="rect">
            <a:avLst/>
          </a:prstGeom>
          <a:solidFill>
            <a:srgbClr val="393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/>
          <p:cNvSpPr/>
          <p:nvPr/>
        </p:nvSpPr>
        <p:spPr>
          <a:xfrm rot="5400000">
            <a:off x="-5421547" y="2029836"/>
            <a:ext cx="12188757" cy="87549"/>
          </a:xfrm>
          <a:prstGeom prst="rect">
            <a:avLst/>
          </a:prstGeom>
          <a:solidFill>
            <a:srgbClr val="D0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/>
          <p:cNvSpPr/>
          <p:nvPr/>
        </p:nvSpPr>
        <p:spPr>
          <a:xfrm rot="5400000">
            <a:off x="-5312186" y="2143324"/>
            <a:ext cx="12188757" cy="87549"/>
          </a:xfrm>
          <a:prstGeom prst="rect">
            <a:avLst/>
          </a:prstGeom>
          <a:solidFill>
            <a:srgbClr val="F3B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05926636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16" y="925020"/>
            <a:ext cx="10058398" cy="56578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5400000">
            <a:off x="-5525311" y="1926076"/>
            <a:ext cx="12188757" cy="87549"/>
          </a:xfrm>
          <a:prstGeom prst="rect">
            <a:avLst/>
          </a:prstGeom>
          <a:solidFill>
            <a:srgbClr val="393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 rot="5400000">
            <a:off x="-5421547" y="2029836"/>
            <a:ext cx="12188757" cy="87549"/>
          </a:xfrm>
          <a:prstGeom prst="rect">
            <a:avLst/>
          </a:prstGeom>
          <a:solidFill>
            <a:srgbClr val="D0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 rot="5400000">
            <a:off x="-5312186" y="2143324"/>
            <a:ext cx="12188757" cy="87549"/>
          </a:xfrm>
          <a:prstGeom prst="rect">
            <a:avLst/>
          </a:prstGeom>
          <a:solidFill>
            <a:srgbClr val="F3B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1635956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16" y="925020"/>
            <a:ext cx="10058398" cy="56578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5400000">
            <a:off x="-5525311" y="1926076"/>
            <a:ext cx="12188757" cy="87549"/>
          </a:xfrm>
          <a:prstGeom prst="rect">
            <a:avLst/>
          </a:prstGeom>
          <a:solidFill>
            <a:srgbClr val="393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 rot="5400000">
            <a:off x="-5421547" y="2029836"/>
            <a:ext cx="12188757" cy="87549"/>
          </a:xfrm>
          <a:prstGeom prst="rect">
            <a:avLst/>
          </a:prstGeom>
          <a:solidFill>
            <a:srgbClr val="D0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 rot="5400000">
            <a:off x="-5312186" y="2143324"/>
            <a:ext cx="12188757" cy="87549"/>
          </a:xfrm>
          <a:prstGeom prst="rect">
            <a:avLst/>
          </a:prstGeom>
          <a:solidFill>
            <a:srgbClr val="F3B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95862632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98" y="205174"/>
            <a:ext cx="10058396" cy="56578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5400000">
            <a:off x="-5525311" y="1926076"/>
            <a:ext cx="12188757" cy="87549"/>
          </a:xfrm>
          <a:prstGeom prst="rect">
            <a:avLst/>
          </a:prstGeom>
          <a:solidFill>
            <a:srgbClr val="393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 rot="5400000">
            <a:off x="-5421547" y="2029836"/>
            <a:ext cx="12188757" cy="87549"/>
          </a:xfrm>
          <a:prstGeom prst="rect">
            <a:avLst/>
          </a:prstGeom>
          <a:solidFill>
            <a:srgbClr val="D0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 rot="5400000">
            <a:off x="-5312186" y="2143324"/>
            <a:ext cx="12188757" cy="87549"/>
          </a:xfrm>
          <a:prstGeom prst="rect">
            <a:avLst/>
          </a:prstGeom>
          <a:solidFill>
            <a:srgbClr val="F3B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443591" y="3365771"/>
            <a:ext cx="972766" cy="1245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126477" y="3365771"/>
            <a:ext cx="924127" cy="9143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flipH="1">
            <a:off x="2779192" y="4610911"/>
            <a:ext cx="2104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/>
              <a:t>Miscellaneous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63799" y="4303134"/>
            <a:ext cx="24513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/>
              <a:t>Drivers (bus/train/tram/truck)</a:t>
            </a:r>
          </a:p>
        </p:txBody>
      </p:sp>
    </p:spTree>
    <p:extLst>
      <p:ext uri="{BB962C8B-B14F-4D97-AF65-F5344CB8AC3E}">
        <p14:creationId xmlns:p14="http://schemas.microsoft.com/office/powerpoint/2010/main" val="1303127590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17" y="925020"/>
            <a:ext cx="10058396" cy="56578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5400000">
            <a:off x="-5525311" y="1926076"/>
            <a:ext cx="12188757" cy="87549"/>
          </a:xfrm>
          <a:prstGeom prst="rect">
            <a:avLst/>
          </a:prstGeom>
          <a:solidFill>
            <a:srgbClr val="393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 rot="5400000">
            <a:off x="-5421547" y="2029836"/>
            <a:ext cx="12188757" cy="87549"/>
          </a:xfrm>
          <a:prstGeom prst="rect">
            <a:avLst/>
          </a:prstGeom>
          <a:solidFill>
            <a:srgbClr val="D0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 rot="5400000">
            <a:off x="-5312186" y="2143324"/>
            <a:ext cx="12188757" cy="87549"/>
          </a:xfrm>
          <a:prstGeom prst="rect">
            <a:avLst/>
          </a:prstGeom>
          <a:solidFill>
            <a:srgbClr val="F3B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64477634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18" y="925020"/>
            <a:ext cx="10058394" cy="56578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-5525311" y="1926076"/>
            <a:ext cx="12188757" cy="87549"/>
          </a:xfrm>
          <a:prstGeom prst="rect">
            <a:avLst/>
          </a:prstGeom>
          <a:solidFill>
            <a:srgbClr val="393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 rot="5400000">
            <a:off x="-5421547" y="2029836"/>
            <a:ext cx="12188757" cy="87549"/>
          </a:xfrm>
          <a:prstGeom prst="rect">
            <a:avLst/>
          </a:prstGeom>
          <a:solidFill>
            <a:srgbClr val="D0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 rot="5400000">
            <a:off x="-5312186" y="2143324"/>
            <a:ext cx="12188757" cy="87549"/>
          </a:xfrm>
          <a:prstGeom prst="rect">
            <a:avLst/>
          </a:prstGeom>
          <a:solidFill>
            <a:srgbClr val="F3B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5624459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a person and a map&#10;&#10;Description automatically generated with medium confidence">
            <a:extLst>
              <a:ext uri="{FF2B5EF4-FFF2-40B4-BE49-F238E27FC236}">
                <a16:creationId xmlns:a16="http://schemas.microsoft.com/office/drawing/2014/main" id="{73E749CC-53E9-C39D-30F4-7E1B582B5E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" t="-2002" r="153" b="1802"/>
          <a:stretch/>
        </p:blipFill>
        <p:spPr>
          <a:xfrm>
            <a:off x="1707918" y="14377"/>
            <a:ext cx="8756744" cy="68717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-5525311" y="1926076"/>
            <a:ext cx="12188757" cy="87549"/>
          </a:xfrm>
          <a:prstGeom prst="rect">
            <a:avLst/>
          </a:prstGeom>
          <a:solidFill>
            <a:srgbClr val="393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 rot="5400000">
            <a:off x="-5421547" y="2029836"/>
            <a:ext cx="12188757" cy="87549"/>
          </a:xfrm>
          <a:prstGeom prst="rect">
            <a:avLst/>
          </a:prstGeom>
          <a:solidFill>
            <a:srgbClr val="D0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 rot="5400000">
            <a:off x="-5312186" y="2143324"/>
            <a:ext cx="12188757" cy="87549"/>
          </a:xfrm>
          <a:prstGeom prst="rect">
            <a:avLst/>
          </a:prstGeom>
          <a:solidFill>
            <a:srgbClr val="F3B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43811856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18" y="925020"/>
            <a:ext cx="10058394" cy="56578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-5525311" y="1926076"/>
            <a:ext cx="12188757" cy="87549"/>
          </a:xfrm>
          <a:prstGeom prst="rect">
            <a:avLst/>
          </a:prstGeom>
          <a:solidFill>
            <a:srgbClr val="393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 rot="5400000">
            <a:off x="-5421547" y="2029836"/>
            <a:ext cx="12188757" cy="87549"/>
          </a:xfrm>
          <a:prstGeom prst="rect">
            <a:avLst/>
          </a:prstGeom>
          <a:solidFill>
            <a:srgbClr val="D0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 rot="5400000">
            <a:off x="-5312186" y="2143324"/>
            <a:ext cx="12188757" cy="87549"/>
          </a:xfrm>
          <a:prstGeom prst="rect">
            <a:avLst/>
          </a:prstGeom>
          <a:solidFill>
            <a:srgbClr val="F3B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06591151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18" y="925020"/>
            <a:ext cx="10058393" cy="56578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-5525311" y="1926076"/>
            <a:ext cx="12188757" cy="87549"/>
          </a:xfrm>
          <a:prstGeom prst="rect">
            <a:avLst/>
          </a:prstGeom>
          <a:solidFill>
            <a:srgbClr val="393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 rot="5400000">
            <a:off x="-5421547" y="2029836"/>
            <a:ext cx="12188757" cy="87549"/>
          </a:xfrm>
          <a:prstGeom prst="rect">
            <a:avLst/>
          </a:prstGeom>
          <a:solidFill>
            <a:srgbClr val="D0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 rot="5400000">
            <a:off x="-5312186" y="2143324"/>
            <a:ext cx="12188757" cy="87549"/>
          </a:xfrm>
          <a:prstGeom prst="rect">
            <a:avLst/>
          </a:prstGeom>
          <a:solidFill>
            <a:srgbClr val="F3B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70216474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5400000">
            <a:off x="-5525311" y="1926076"/>
            <a:ext cx="12188757" cy="87549"/>
          </a:xfrm>
          <a:prstGeom prst="rect">
            <a:avLst/>
          </a:prstGeom>
          <a:solidFill>
            <a:srgbClr val="393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 rot="5400000">
            <a:off x="-5421547" y="2029836"/>
            <a:ext cx="12188757" cy="87549"/>
          </a:xfrm>
          <a:prstGeom prst="rect">
            <a:avLst/>
          </a:prstGeom>
          <a:solidFill>
            <a:srgbClr val="D0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 rot="5400000">
            <a:off x="-5312186" y="2143324"/>
            <a:ext cx="12188757" cy="87549"/>
          </a:xfrm>
          <a:prstGeom prst="rect">
            <a:avLst/>
          </a:prstGeom>
          <a:solidFill>
            <a:srgbClr val="F3B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2" name="Google Shape;312;p53"/>
          <p:cNvSpPr txBox="1">
            <a:spLocks noGrp="1"/>
          </p:cNvSpPr>
          <p:nvPr>
            <p:ph type="title"/>
          </p:nvPr>
        </p:nvSpPr>
        <p:spPr>
          <a:xfrm>
            <a:off x="-1" y="2286000"/>
            <a:ext cx="12188825" cy="1752600"/>
          </a:xfrm>
          <a:prstGeom prst="rect">
            <a:avLst/>
          </a:prstGeom>
          <a:solidFill>
            <a:srgbClr val="E5F0D3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br>
              <a:rPr lang="en-IN" sz="4400">
                <a:latin typeface="Calibri"/>
                <a:ea typeface="Calibri"/>
                <a:cs typeface="Calibri"/>
                <a:sym typeface="Calibri"/>
              </a:rPr>
            </a:br>
            <a:br>
              <a:rPr lang="en-IN" sz="4400">
                <a:latin typeface="Calibri"/>
                <a:ea typeface="Calibri"/>
                <a:cs typeface="Calibri"/>
                <a:sym typeface="Calibri"/>
              </a:rPr>
            </a:br>
            <a:r>
              <a:rPr lang="en-IN" sz="4400">
                <a:latin typeface="Calibri"/>
                <a:ea typeface="Calibri"/>
                <a:cs typeface="Calibri"/>
                <a:sym typeface="Calibri"/>
              </a:rPr>
              <a:t>THANK YOU</a:t>
            </a:r>
            <a:br>
              <a:rPr lang="en-IN" sz="4400">
                <a:latin typeface="Calibri"/>
                <a:ea typeface="Calibri"/>
                <a:cs typeface="Calibri"/>
                <a:sym typeface="Calibri"/>
              </a:rPr>
            </a:br>
            <a:r>
              <a:rPr lang="en-IN" sz="4400"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IN" sz="4400">
                <a:latin typeface="Calibri"/>
                <a:ea typeface="Calibri"/>
                <a:cs typeface="Calibri"/>
                <a:sym typeface="Calibri"/>
              </a:rPr>
            </a:br>
            <a:r>
              <a:rPr lang="en-IN" sz="4400">
                <a:latin typeface="Calibri"/>
                <a:ea typeface="Calibri"/>
                <a:cs typeface="Calibri"/>
                <a:sym typeface="Calibri"/>
              </a:rPr>
              <a:t> For any queries kindly contact – 8956663065</a:t>
            </a:r>
            <a:br>
              <a:rPr lang="en-IN" sz="4400">
                <a:latin typeface="Calibri"/>
                <a:ea typeface="Calibri"/>
                <a:cs typeface="Calibri"/>
                <a:sym typeface="Calibri"/>
              </a:rPr>
            </a:br>
            <a:br>
              <a:rPr lang="en-IN" sz="4400">
                <a:latin typeface="Calibri"/>
                <a:ea typeface="Calibri"/>
                <a:cs typeface="Calibri"/>
                <a:sym typeface="Calibri"/>
              </a:rPr>
            </a:br>
            <a:r>
              <a:rPr lang="en-IN" sz="4400"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666478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a person and a map&#10;&#10;Description automatically generated with medium confidence">
            <a:extLst>
              <a:ext uri="{FF2B5EF4-FFF2-40B4-BE49-F238E27FC236}">
                <a16:creationId xmlns:a16="http://schemas.microsoft.com/office/drawing/2014/main" id="{5EE5C25C-C6EE-CA3C-0FBC-812602882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182" y="0"/>
            <a:ext cx="877046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-5525311" y="1926076"/>
            <a:ext cx="12188757" cy="87549"/>
          </a:xfrm>
          <a:prstGeom prst="rect">
            <a:avLst/>
          </a:prstGeom>
          <a:solidFill>
            <a:srgbClr val="393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 rot="5400000">
            <a:off x="-5421547" y="2029836"/>
            <a:ext cx="12188757" cy="87549"/>
          </a:xfrm>
          <a:prstGeom prst="rect">
            <a:avLst/>
          </a:prstGeom>
          <a:solidFill>
            <a:srgbClr val="D0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 rot="5400000">
            <a:off x="-5312186" y="2143324"/>
            <a:ext cx="12188757" cy="87549"/>
          </a:xfrm>
          <a:prstGeom prst="rect">
            <a:avLst/>
          </a:prstGeom>
          <a:solidFill>
            <a:srgbClr val="F3B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737328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10800000">
            <a:off x="-173367" y="1630575"/>
            <a:ext cx="4956284" cy="77363"/>
          </a:xfrm>
          <a:prstGeom prst="rect">
            <a:avLst/>
          </a:prstGeom>
          <a:solidFill>
            <a:srgbClr val="E14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/>
          <p:cNvSpPr/>
          <p:nvPr/>
        </p:nvSpPr>
        <p:spPr>
          <a:xfrm rot="10800000">
            <a:off x="-173361" y="1727559"/>
            <a:ext cx="4956284" cy="77363"/>
          </a:xfrm>
          <a:prstGeom prst="rect">
            <a:avLst/>
          </a:prstGeom>
          <a:solidFill>
            <a:srgbClr val="0BB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/>
          <p:cNvSpPr/>
          <p:nvPr/>
        </p:nvSpPr>
        <p:spPr>
          <a:xfrm rot="10800000">
            <a:off x="-166432" y="1824543"/>
            <a:ext cx="4956284" cy="77363"/>
          </a:xfrm>
          <a:prstGeom prst="rect">
            <a:avLst/>
          </a:prstGeom>
          <a:solidFill>
            <a:srgbClr val="2AB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28" y="0"/>
            <a:ext cx="436451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5400000">
            <a:off x="-5515583" y="1935804"/>
            <a:ext cx="12188757" cy="87549"/>
          </a:xfrm>
          <a:prstGeom prst="rect">
            <a:avLst/>
          </a:prstGeom>
          <a:solidFill>
            <a:srgbClr val="393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 rot="5400000">
            <a:off x="-5411819" y="2039564"/>
            <a:ext cx="12188757" cy="87549"/>
          </a:xfrm>
          <a:prstGeom prst="rect">
            <a:avLst/>
          </a:prstGeom>
          <a:solidFill>
            <a:srgbClr val="D0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 rot="5400000">
            <a:off x="-5302458" y="2153052"/>
            <a:ext cx="12188757" cy="87549"/>
          </a:xfrm>
          <a:prstGeom prst="rect">
            <a:avLst/>
          </a:prstGeom>
          <a:solidFill>
            <a:srgbClr val="F3B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77047" y="-184826"/>
            <a:ext cx="7957225" cy="1840149"/>
          </a:xfrm>
        </p:spPr>
        <p:txBody>
          <a:bodyPr>
            <a:normAutofit/>
          </a:bodyPr>
          <a:lstStyle/>
          <a:p>
            <a:r>
              <a:rPr lang="en-US">
                <a:latin typeface="+mj-lt"/>
              </a:rPr>
              <a:t>Hindustan Times</a:t>
            </a:r>
            <a:br>
              <a:rPr lang="en-US">
                <a:latin typeface="+mj-lt"/>
              </a:rPr>
            </a:br>
            <a:r>
              <a:rPr lang="en-US" sz="2000">
                <a:latin typeface="+mj-lt"/>
              </a:rPr>
              <a:t>My Mumbai</a:t>
            </a:r>
            <a:br>
              <a:rPr lang="en-US" sz="2000">
                <a:latin typeface="+mj-lt"/>
              </a:rPr>
            </a:br>
            <a:r>
              <a:rPr lang="en-US" sz="2000">
                <a:latin typeface="+mj-lt"/>
              </a:rPr>
              <a:t>Saturday</a:t>
            </a:r>
            <a:br>
              <a:rPr lang="en-US" sz="2000">
                <a:latin typeface="+mj-lt"/>
              </a:rPr>
            </a:br>
            <a:r>
              <a:rPr lang="en-US" sz="2000">
                <a:latin typeface="+mj-lt"/>
              </a:rPr>
              <a:t>August 10,2024</a:t>
            </a:r>
            <a:endParaRPr lang="en-IN" sz="2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219243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-2484767" y="2697375"/>
            <a:ext cx="4956284" cy="77363"/>
          </a:xfrm>
          <a:prstGeom prst="rect">
            <a:avLst/>
          </a:prstGeom>
          <a:solidFill>
            <a:srgbClr val="E14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 rot="10800000">
            <a:off x="-2484761" y="2794359"/>
            <a:ext cx="4956284" cy="77363"/>
          </a:xfrm>
          <a:prstGeom prst="rect">
            <a:avLst/>
          </a:prstGeom>
          <a:solidFill>
            <a:srgbClr val="0BB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/>
          <p:cNvSpPr/>
          <p:nvPr/>
        </p:nvSpPr>
        <p:spPr>
          <a:xfrm rot="10800000">
            <a:off x="-2477832" y="2891343"/>
            <a:ext cx="4956284" cy="77363"/>
          </a:xfrm>
          <a:prstGeom prst="rect">
            <a:avLst/>
          </a:prstGeom>
          <a:solidFill>
            <a:srgbClr val="2AB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4094" y="1741250"/>
            <a:ext cx="8501974" cy="1840149"/>
          </a:xfrm>
        </p:spPr>
        <p:txBody>
          <a:bodyPr/>
          <a:lstStyle/>
          <a:p>
            <a:pPr algn="ctr"/>
            <a:r>
              <a:rPr lang="en-US">
                <a:latin typeface="+mj-lt"/>
              </a:rPr>
              <a:t>Social Media Advertisements</a:t>
            </a:r>
            <a:br>
              <a:rPr lang="en-US">
                <a:latin typeface="+mj-lt"/>
              </a:rPr>
            </a:br>
            <a:r>
              <a:rPr lang="en-US" sz="2800">
                <a:latin typeface="+mj-lt"/>
              </a:rPr>
              <a:t>(Instagram, Facebook etc.)</a:t>
            </a:r>
            <a:endParaRPr lang="en-IN" sz="280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 rot="5400000">
            <a:off x="-5525311" y="1926076"/>
            <a:ext cx="12188757" cy="87549"/>
          </a:xfrm>
          <a:prstGeom prst="rect">
            <a:avLst/>
          </a:prstGeom>
          <a:solidFill>
            <a:srgbClr val="393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 rot="5400000">
            <a:off x="-5421547" y="2029836"/>
            <a:ext cx="12188757" cy="87549"/>
          </a:xfrm>
          <a:prstGeom prst="rect">
            <a:avLst/>
          </a:prstGeom>
          <a:solidFill>
            <a:srgbClr val="D0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 rot="5400000">
            <a:off x="-5312186" y="2143324"/>
            <a:ext cx="12188757" cy="87549"/>
          </a:xfrm>
          <a:prstGeom prst="rect">
            <a:avLst/>
          </a:prstGeom>
          <a:solidFill>
            <a:srgbClr val="F3B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1923752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24B25-86B8-8C07-B08E-9ABEDD0A93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1" b="81"/>
          <a:stretch/>
        </p:blipFill>
        <p:spPr>
          <a:xfrm>
            <a:off x="2653534" y="-12571"/>
            <a:ext cx="6881755" cy="68705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-5525311" y="1926076"/>
            <a:ext cx="12188757" cy="87549"/>
          </a:xfrm>
          <a:prstGeom prst="rect">
            <a:avLst/>
          </a:prstGeom>
          <a:solidFill>
            <a:srgbClr val="393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 rot="5400000">
            <a:off x="-5421547" y="2029836"/>
            <a:ext cx="12188757" cy="87549"/>
          </a:xfrm>
          <a:prstGeom prst="rect">
            <a:avLst/>
          </a:prstGeom>
          <a:solidFill>
            <a:srgbClr val="D0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 rot="5400000">
            <a:off x="-5312186" y="2143324"/>
            <a:ext cx="12188757" cy="87549"/>
          </a:xfrm>
          <a:prstGeom prst="rect">
            <a:avLst/>
          </a:prstGeom>
          <a:solidFill>
            <a:srgbClr val="F3B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8190828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a tower&#10;&#10;Description automatically generated">
            <a:extLst>
              <a:ext uri="{FF2B5EF4-FFF2-40B4-BE49-F238E27FC236}">
                <a16:creationId xmlns:a16="http://schemas.microsoft.com/office/drawing/2014/main" id="{D6524B25-86B8-8C07-B08E-9ABEDD0A93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663"/>
          <a:stretch/>
        </p:blipFill>
        <p:spPr>
          <a:xfrm>
            <a:off x="2653534" y="-12571"/>
            <a:ext cx="6881755" cy="68705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-5525311" y="1926076"/>
            <a:ext cx="12188757" cy="87549"/>
          </a:xfrm>
          <a:prstGeom prst="rect">
            <a:avLst/>
          </a:prstGeom>
          <a:solidFill>
            <a:srgbClr val="393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 rot="5400000">
            <a:off x="-5421547" y="2029836"/>
            <a:ext cx="12188757" cy="87549"/>
          </a:xfrm>
          <a:prstGeom prst="rect">
            <a:avLst/>
          </a:prstGeom>
          <a:solidFill>
            <a:srgbClr val="D0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 rot="5400000">
            <a:off x="-5312186" y="2143324"/>
            <a:ext cx="12188757" cy="87549"/>
          </a:xfrm>
          <a:prstGeom prst="rect">
            <a:avLst/>
          </a:prstGeom>
          <a:solidFill>
            <a:srgbClr val="F3B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7457295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24B25-86B8-8C07-B08E-9ABEDD0A93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65" b="9827"/>
          <a:stretch/>
        </p:blipFill>
        <p:spPr>
          <a:xfrm>
            <a:off x="2653534" y="-12571"/>
            <a:ext cx="6881755" cy="68705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-5525311" y="1926076"/>
            <a:ext cx="12188757" cy="87549"/>
          </a:xfrm>
          <a:prstGeom prst="rect">
            <a:avLst/>
          </a:prstGeom>
          <a:solidFill>
            <a:srgbClr val="393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 rot="5400000">
            <a:off x="-5421547" y="2029836"/>
            <a:ext cx="12188757" cy="87549"/>
          </a:xfrm>
          <a:prstGeom prst="rect">
            <a:avLst/>
          </a:prstGeom>
          <a:solidFill>
            <a:srgbClr val="D0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 rot="5400000">
            <a:off x="-5312186" y="2143324"/>
            <a:ext cx="12188757" cy="87549"/>
          </a:xfrm>
          <a:prstGeom prst="rect">
            <a:avLst/>
          </a:prstGeom>
          <a:solidFill>
            <a:srgbClr val="F3B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2435772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Marketing 16x9">
  <a:themeElements>
    <a:clrScheme name="Marketing_16x9">
      <a:dk1>
        <a:srgbClr val="404040"/>
      </a:dk1>
      <a:lt1>
        <a:srgbClr val="FFFFFF"/>
      </a:lt1>
      <a:dk2>
        <a:srgbClr val="000000"/>
      </a:dk2>
      <a:lt2>
        <a:srgbClr val="A1C1DE"/>
      </a:lt2>
      <a:accent1>
        <a:srgbClr val="39527B"/>
      </a:accent1>
      <a:accent2>
        <a:srgbClr val="528DC2"/>
      </a:accent2>
      <a:accent3>
        <a:srgbClr val="7EA939"/>
      </a:accent3>
      <a:accent4>
        <a:srgbClr val="30AEAB"/>
      </a:accent4>
      <a:accent5>
        <a:srgbClr val="31A962"/>
      </a:accent5>
      <a:accent6>
        <a:srgbClr val="78648E"/>
      </a:accent6>
      <a:hlink>
        <a:srgbClr val="7EA939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Marketing_16x9">
      <a:dk1>
        <a:srgbClr val="404040"/>
      </a:dk1>
      <a:lt1>
        <a:srgbClr val="FFFFFF"/>
      </a:lt1>
      <a:dk2>
        <a:srgbClr val="000000"/>
      </a:dk2>
      <a:lt2>
        <a:srgbClr val="A1C1DE"/>
      </a:lt2>
      <a:accent1>
        <a:srgbClr val="39527B"/>
      </a:accent1>
      <a:accent2>
        <a:srgbClr val="528DC2"/>
      </a:accent2>
      <a:accent3>
        <a:srgbClr val="7EA939"/>
      </a:accent3>
      <a:accent4>
        <a:srgbClr val="30AEAB"/>
      </a:accent4>
      <a:accent5>
        <a:srgbClr val="31A962"/>
      </a:accent5>
      <a:accent6>
        <a:srgbClr val="78648E"/>
      </a:accent6>
      <a:hlink>
        <a:srgbClr val="7EA939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32</Slides>
  <Notes>17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Marketing 16x9</vt:lpstr>
      <vt:lpstr>Public Awareness</vt:lpstr>
      <vt:lpstr>Newspaper Advertisements  (Print Media)</vt:lpstr>
      <vt:lpstr>PowerPoint Presentation</vt:lpstr>
      <vt:lpstr>PowerPoint Presentation</vt:lpstr>
      <vt:lpstr>Hindustan Times My Mumbai Saturday August 10,2024</vt:lpstr>
      <vt:lpstr>Social Media Advertisements (Instagram, Facebook etc.)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Audio-Visual Advertisements (Television, You-Tube etc.)</vt:lpstr>
      <vt:lpstr>PowerPoint Presentation</vt:lpstr>
      <vt:lpstr>Link For Registration  https://www.maa.ac.in/GermanyEmployment</vt:lpstr>
      <vt:lpstr>Registration Process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THANK YOU    For any queries kindly contact – 8956663065                                                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Declaration of Intent  between  The State of Baden-Württemberg (Federal Republic of Germany) and The State of Maharashtra  (Republic of India)</dc:title>
  <dc:creator>Sharma, Nitin</dc:creator>
  <cp:revision>3</cp:revision>
  <dcterms:modified xsi:type="dcterms:W3CDTF">2024-09-16T06:15:53Z</dcterms:modified>
</cp:coreProperties>
</file>