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RDHAN Harsh" userId="7ac74907-59cb-4aa1-8425-f1981293f855" providerId="ADAL" clId="{93B0F271-48B5-4FA4-B517-131368C09C38}"/>
    <pc:docChg chg="custSel addSld modSld">
      <pc:chgData name="VARDHAN Harsh" userId="7ac74907-59cb-4aa1-8425-f1981293f855" providerId="ADAL" clId="{93B0F271-48B5-4FA4-B517-131368C09C38}" dt="2023-09-23T06:08:39.509" v="35" actId="14100"/>
      <pc:docMkLst>
        <pc:docMk/>
      </pc:docMkLst>
      <pc:sldChg chg="addSp delSp modSp new mod">
        <pc:chgData name="VARDHAN Harsh" userId="7ac74907-59cb-4aa1-8425-f1981293f855" providerId="ADAL" clId="{93B0F271-48B5-4FA4-B517-131368C09C38}" dt="2023-09-23T06:08:39.509" v="35" actId="14100"/>
        <pc:sldMkLst>
          <pc:docMk/>
          <pc:sldMk cId="1427619663" sldId="256"/>
        </pc:sldMkLst>
        <pc:spChg chg="del">
          <ac:chgData name="VARDHAN Harsh" userId="7ac74907-59cb-4aa1-8425-f1981293f855" providerId="ADAL" clId="{93B0F271-48B5-4FA4-B517-131368C09C38}" dt="2023-09-23T05:13:37.948" v="1" actId="478"/>
          <ac:spMkLst>
            <pc:docMk/>
            <pc:sldMk cId="1427619663" sldId="256"/>
            <ac:spMk id="2" creationId="{FAAF3C06-7FF2-18F0-8373-75D6D7594EBB}"/>
          </ac:spMkLst>
        </pc:spChg>
        <pc:spChg chg="del">
          <ac:chgData name="VARDHAN Harsh" userId="7ac74907-59cb-4aa1-8425-f1981293f855" providerId="ADAL" clId="{93B0F271-48B5-4FA4-B517-131368C09C38}" dt="2023-09-23T05:13:39.599" v="2" actId="478"/>
          <ac:spMkLst>
            <pc:docMk/>
            <pc:sldMk cId="1427619663" sldId="256"/>
            <ac:spMk id="3" creationId="{55AF732F-DD7C-DDBB-87A3-D6A9D4EA108C}"/>
          </ac:spMkLst>
        </pc:spChg>
        <pc:picChg chg="add del mod">
          <ac:chgData name="VARDHAN Harsh" userId="7ac74907-59cb-4aa1-8425-f1981293f855" providerId="ADAL" clId="{93B0F271-48B5-4FA4-B517-131368C09C38}" dt="2023-09-23T06:08:31.693" v="32" actId="478"/>
          <ac:picMkLst>
            <pc:docMk/>
            <pc:sldMk cId="1427619663" sldId="256"/>
            <ac:picMk id="5" creationId="{414152FD-E71E-D3D3-FEAA-D7DB2E7C57AF}"/>
          </ac:picMkLst>
        </pc:picChg>
        <pc:picChg chg="add mod">
          <ac:chgData name="VARDHAN Harsh" userId="7ac74907-59cb-4aa1-8425-f1981293f855" providerId="ADAL" clId="{93B0F271-48B5-4FA4-B517-131368C09C38}" dt="2023-09-23T06:08:39.509" v="35" actId="14100"/>
          <ac:picMkLst>
            <pc:docMk/>
            <pc:sldMk cId="1427619663" sldId="256"/>
            <ac:picMk id="7" creationId="{2658CE46-D526-9E5B-769D-74C58A6C27C2}"/>
          </ac:picMkLst>
        </pc:picChg>
      </pc:sldChg>
      <pc:sldChg chg="addSp delSp modSp new mod">
        <pc:chgData name="VARDHAN Harsh" userId="7ac74907-59cb-4aa1-8425-f1981293f855" providerId="ADAL" clId="{93B0F271-48B5-4FA4-B517-131368C09C38}" dt="2023-09-23T06:07:25.454" v="19" actId="1076"/>
        <pc:sldMkLst>
          <pc:docMk/>
          <pc:sldMk cId="2401687713" sldId="257"/>
        </pc:sldMkLst>
        <pc:spChg chg="del">
          <ac:chgData name="VARDHAN Harsh" userId="7ac74907-59cb-4aa1-8425-f1981293f855" providerId="ADAL" clId="{93B0F271-48B5-4FA4-B517-131368C09C38}" dt="2023-09-23T05:13:53.305" v="7" actId="478"/>
          <ac:spMkLst>
            <pc:docMk/>
            <pc:sldMk cId="2401687713" sldId="257"/>
            <ac:spMk id="2" creationId="{DC9AA644-03BF-614A-7045-9E2D9C552B48}"/>
          </ac:spMkLst>
        </pc:spChg>
        <pc:spChg chg="del">
          <ac:chgData name="VARDHAN Harsh" userId="7ac74907-59cb-4aa1-8425-f1981293f855" providerId="ADAL" clId="{93B0F271-48B5-4FA4-B517-131368C09C38}" dt="2023-09-23T05:13:55.357" v="8" actId="478"/>
          <ac:spMkLst>
            <pc:docMk/>
            <pc:sldMk cId="2401687713" sldId="257"/>
            <ac:spMk id="3" creationId="{C4BE55BB-7B90-B585-EFF9-B51AF5694B48}"/>
          </ac:spMkLst>
        </pc:spChg>
        <pc:picChg chg="add mod">
          <ac:chgData name="VARDHAN Harsh" userId="7ac74907-59cb-4aa1-8425-f1981293f855" providerId="ADAL" clId="{93B0F271-48B5-4FA4-B517-131368C09C38}" dt="2023-09-23T06:07:22.271" v="17" actId="1440"/>
          <ac:picMkLst>
            <pc:docMk/>
            <pc:sldMk cId="2401687713" sldId="257"/>
            <ac:picMk id="5" creationId="{6655A3BE-C503-A349-F41D-BFFD6E5D61BD}"/>
          </ac:picMkLst>
        </pc:picChg>
        <pc:picChg chg="add mod">
          <ac:chgData name="VARDHAN Harsh" userId="7ac74907-59cb-4aa1-8425-f1981293f855" providerId="ADAL" clId="{93B0F271-48B5-4FA4-B517-131368C09C38}" dt="2023-09-23T06:07:25.454" v="19" actId="1076"/>
          <ac:picMkLst>
            <pc:docMk/>
            <pc:sldMk cId="2401687713" sldId="257"/>
            <ac:picMk id="7" creationId="{2FF79C87-2388-6261-A9C1-7541CD00A17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6C02C-5AEE-EFD9-E6CD-5817BEBBF5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440DE-C9BB-32DF-C0E4-DE0EDAEE15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398AB8-0967-1F8B-39F3-A03961FE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8C5DC-D121-4325-ADDF-E12E2AF32538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BA72E-F4A3-2B2A-437A-4FE8EC46F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956BA4-B41B-6B1D-BFB3-B3E39E697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24D6A-7E3E-4F0E-9503-302A8A0EE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040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AAC40-5C07-BFEB-5A4D-C90D8D7A7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BEDD22-19C1-913B-C22D-56FE722304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085566-76BC-D8E8-455E-A6616B686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8C5DC-D121-4325-ADDF-E12E2AF32538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6E4C07-322C-A045-C466-1FFC09804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578D6-2EDD-8F42-9DAE-3F67F6EEA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24D6A-7E3E-4F0E-9503-302A8A0EE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691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090B72-7F52-04AE-C5DC-F55388A468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0EA671-DDFC-373D-ABE7-B6AAAE0000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20A327-F6E4-AFD6-72D7-AD591737A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8C5DC-D121-4325-ADDF-E12E2AF32538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295CA8-1004-3710-178E-22810058E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A7FDC-B7F3-3C0A-C7CB-7D786C9B1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24D6A-7E3E-4F0E-9503-302A8A0EE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967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5B1E5-869D-1D0D-1CFE-3098127B5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FFD91D-58F2-EDB4-64D1-6B5D01BB3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39C3DA-849B-45BD-71DD-67A4E7F17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8C5DC-D121-4325-ADDF-E12E2AF32538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E5F3C5-9593-4640-0A97-D1F6D7E95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138153-CB9F-1AC7-4F91-0A7B2FD8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24D6A-7E3E-4F0E-9503-302A8A0EE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346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A3605-46F2-4AD3-D366-06DAE3ECC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101CB9-8D13-44AD-B7A9-3F92B2BD8B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57D16B-5061-2158-FD66-FD8A73676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8C5DC-D121-4325-ADDF-E12E2AF32538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285F10-8E49-6A62-22CA-CDD192F30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A09F8B-6C3B-D904-7B40-D21E05DEA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24D6A-7E3E-4F0E-9503-302A8A0EE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24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81CD7-C415-C1CA-BF6C-9DD3DD2F8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DB29BC-270C-0306-4D4F-083349160C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294F62-54CA-D3D1-508F-4B54A6A639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4D854E-F54B-3F46-E7EC-7651BCB35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8C5DC-D121-4325-ADDF-E12E2AF32538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CEF684-822A-402C-DB49-F4AAD7817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691209-1286-7419-010C-5D5EE4771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24D6A-7E3E-4F0E-9503-302A8A0EE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914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DA271-88C5-085B-7048-F6A1F16F4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D96EA1-A664-86D2-FAFB-E172A35999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0DB21A-5610-6083-72FB-BF548956C6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4985A6-1D5B-D695-1984-B09FB2150D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C389FD-4725-F418-5673-8E1359D412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C70DD8-5AA2-97C0-A2E9-654539775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8C5DC-D121-4325-ADDF-E12E2AF32538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D165BD-C93B-C6B9-70A8-5F1545DFC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2C776E-F4A7-3C39-9602-E476E7862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24D6A-7E3E-4F0E-9503-302A8A0EE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123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2A2F0-D9F1-EB0D-91FB-F866FD3C7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2F8BCA-80F4-69DF-3791-F19361F53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8C5DC-D121-4325-ADDF-E12E2AF32538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0ADD45-98E5-DD5C-7E6C-28890D688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B11888-4DA8-6465-AA36-8187B6FF2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24D6A-7E3E-4F0E-9503-302A8A0EE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675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EDFABB-D0AA-B464-DDDD-62AC95EF9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8C5DC-D121-4325-ADDF-E12E2AF32538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DB992F-0BAA-8FA5-9C47-A3DA8B79A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8D9232-BDC6-9FA1-FE10-AA3ABF533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24D6A-7E3E-4F0E-9503-302A8A0EE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848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B91D1-755E-9E32-E832-F6C8F96D1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97D320-CAB2-0715-2FF9-40B686E0F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1E043D-9A98-641D-9D9B-6BFFD5AA38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DA3CFD-EA00-3D54-A1FD-EA981BD27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8C5DC-D121-4325-ADDF-E12E2AF32538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5A8896-824B-0F6E-E3C3-B67BF5DEE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08C1F8-A3C8-DDCB-2696-45F91B254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24D6A-7E3E-4F0E-9503-302A8A0EE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71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9BA01-EF4F-6CA4-06E0-05A4406DB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3D60ED-942F-A5E9-046B-6DBC0F8E84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A06BCC-43E6-939B-0BAE-8CE595099E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65F7D6-2F9D-BA06-9736-2B24D204B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8C5DC-D121-4325-ADDF-E12E2AF32538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189FFC-A692-7187-F515-45C8501CC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8D3F2F-BEE9-0E66-7364-3294FBD58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24D6A-7E3E-4F0E-9503-302A8A0EE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322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285B6E-E1E4-92F5-AD41-5ABAD93AF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F712BA-1382-1D3B-F9E8-38AE13A174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5A6FC6-04DC-36FA-D1C9-873C0C0149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8C5DC-D121-4325-ADDF-E12E2AF32538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982D72-CB80-F8BB-D5AF-2895D3C709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D8E9AA-33BB-334E-C305-B4D328380E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24D6A-7E3E-4F0E-9503-302A8A0EE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0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658CE46-D526-9E5B-769D-74C58A6C27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619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655A3BE-C503-A349-F41D-BFFD6E5D61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225" y="1233487"/>
            <a:ext cx="4798031" cy="439102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FF79C87-2388-6261-A9C1-7541CD00A1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0942" y="1233487"/>
            <a:ext cx="5106254" cy="4365309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401687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VARDHAN Harsh</dc:creator>
  <cp:lastModifiedBy>VARDHAN Harsh</cp:lastModifiedBy>
  <cp:revision>1</cp:revision>
  <dcterms:created xsi:type="dcterms:W3CDTF">2023-09-23T05:13:34Z</dcterms:created>
  <dcterms:modified xsi:type="dcterms:W3CDTF">2023-09-23T06:08:40Z</dcterms:modified>
</cp:coreProperties>
</file>